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6" r:id="rId10"/>
    <p:sldId id="258" r:id="rId11"/>
    <p:sldId id="262" r:id="rId12"/>
    <p:sldId id="263" r:id="rId13"/>
    <p:sldId id="277" r:id="rId14"/>
    <p:sldId id="264" r:id="rId15"/>
    <p:sldId id="265" r:id="rId16"/>
    <p:sldId id="273" r:id="rId17"/>
    <p:sldId id="267" r:id="rId18"/>
    <p:sldId id="269" r:id="rId19"/>
    <p:sldId id="278" r:id="rId20"/>
    <p:sldId id="279" r:id="rId21"/>
    <p:sldId id="280" r:id="rId22"/>
    <p:sldId id="281" r:id="rId23"/>
    <p:sldId id="282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CD2AC-549B-41C9-9291-B6EC54EC5C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3015FE-344F-42AC-A524-1EE95D52E76B}">
      <dgm:prSet/>
      <dgm:spPr/>
      <dgm:t>
        <a:bodyPr/>
        <a:lstStyle/>
        <a:p>
          <a:r>
            <a:rPr lang="es-CL"/>
            <a:t>Automatizar el proceso de comunicación con los trabajadores.</a:t>
          </a:r>
          <a:endParaRPr lang="en-US"/>
        </a:p>
      </dgm:t>
    </dgm:pt>
    <dgm:pt modelId="{D225E01F-44E6-449E-98B7-593E0D15812E}" type="parTrans" cxnId="{852C260F-09A2-465E-8F4A-FABFE4B45C71}">
      <dgm:prSet/>
      <dgm:spPr/>
      <dgm:t>
        <a:bodyPr/>
        <a:lstStyle/>
        <a:p>
          <a:endParaRPr lang="en-US"/>
        </a:p>
      </dgm:t>
    </dgm:pt>
    <dgm:pt modelId="{D98069AD-4CB0-4E77-9359-F9CBF7F52E33}" type="sibTrans" cxnId="{852C260F-09A2-465E-8F4A-FABFE4B45C71}">
      <dgm:prSet/>
      <dgm:spPr/>
      <dgm:t>
        <a:bodyPr/>
        <a:lstStyle/>
        <a:p>
          <a:endParaRPr lang="en-US"/>
        </a:p>
      </dgm:t>
    </dgm:pt>
    <dgm:pt modelId="{0CE40F22-82D9-4E77-A022-EF149816018A}">
      <dgm:prSet/>
      <dgm:spPr/>
      <dgm:t>
        <a:bodyPr/>
        <a:lstStyle/>
        <a:p>
          <a:r>
            <a:rPr lang="es-CL"/>
            <a:t>Gestionar y controlar la identificación de cada trabajador.</a:t>
          </a:r>
          <a:endParaRPr lang="en-US"/>
        </a:p>
      </dgm:t>
    </dgm:pt>
    <dgm:pt modelId="{26EC8003-6A2B-494C-8927-41206B31B498}" type="parTrans" cxnId="{09DFFC06-4443-4CA1-80EB-9D2902E1EAD0}">
      <dgm:prSet/>
      <dgm:spPr/>
      <dgm:t>
        <a:bodyPr/>
        <a:lstStyle/>
        <a:p>
          <a:endParaRPr lang="en-US"/>
        </a:p>
      </dgm:t>
    </dgm:pt>
    <dgm:pt modelId="{F5F0A2E5-EC40-4DFE-8497-F3DE2326CA3B}" type="sibTrans" cxnId="{09DFFC06-4443-4CA1-80EB-9D2902E1EAD0}">
      <dgm:prSet/>
      <dgm:spPr/>
      <dgm:t>
        <a:bodyPr/>
        <a:lstStyle/>
        <a:p>
          <a:endParaRPr lang="en-US"/>
        </a:p>
      </dgm:t>
    </dgm:pt>
    <dgm:pt modelId="{22EFF8D3-E9EB-4243-9CEF-0C84E799B3E6}">
      <dgm:prSet/>
      <dgm:spPr/>
      <dgm:t>
        <a:bodyPr/>
        <a:lstStyle/>
        <a:p>
          <a:r>
            <a:rPr lang="es-CL"/>
            <a:t>Asignar transporte y alojamiento a cada trabajador.</a:t>
          </a:r>
          <a:endParaRPr lang="en-US"/>
        </a:p>
      </dgm:t>
    </dgm:pt>
    <dgm:pt modelId="{303C0FE9-7052-49B1-9EC5-A3C3892C75DB}" type="parTrans" cxnId="{9D04B223-42A2-49F2-AF76-DA81C8445CDB}">
      <dgm:prSet/>
      <dgm:spPr/>
      <dgm:t>
        <a:bodyPr/>
        <a:lstStyle/>
        <a:p>
          <a:endParaRPr lang="en-US"/>
        </a:p>
      </dgm:t>
    </dgm:pt>
    <dgm:pt modelId="{3396DE8B-680C-4F25-80FA-3696FC82F955}" type="sibTrans" cxnId="{9D04B223-42A2-49F2-AF76-DA81C8445CDB}">
      <dgm:prSet/>
      <dgm:spPr/>
      <dgm:t>
        <a:bodyPr/>
        <a:lstStyle/>
        <a:p>
          <a:endParaRPr lang="en-US"/>
        </a:p>
      </dgm:t>
    </dgm:pt>
    <dgm:pt modelId="{6AEA8AAD-517C-4B8B-ADD8-98D1831359CF}">
      <dgm:prSet/>
      <dgm:spPr/>
      <dgm:t>
        <a:bodyPr/>
        <a:lstStyle/>
        <a:p>
          <a:r>
            <a:rPr lang="es-CL"/>
            <a:t>Seguimiento y toma de decisiones basado en la disponibilidad de cada trabajador. </a:t>
          </a:r>
          <a:endParaRPr lang="en-US"/>
        </a:p>
      </dgm:t>
    </dgm:pt>
    <dgm:pt modelId="{C4F37B2A-B20B-415B-8601-4D39AA546DF4}" type="parTrans" cxnId="{787569AD-359F-495D-83F9-3EC286BF6D4E}">
      <dgm:prSet/>
      <dgm:spPr/>
      <dgm:t>
        <a:bodyPr/>
        <a:lstStyle/>
        <a:p>
          <a:endParaRPr lang="en-US"/>
        </a:p>
      </dgm:t>
    </dgm:pt>
    <dgm:pt modelId="{DC1DA9BD-CC79-4656-B635-37693EA02C17}" type="sibTrans" cxnId="{787569AD-359F-495D-83F9-3EC286BF6D4E}">
      <dgm:prSet/>
      <dgm:spPr/>
      <dgm:t>
        <a:bodyPr/>
        <a:lstStyle/>
        <a:p>
          <a:endParaRPr lang="en-US"/>
        </a:p>
      </dgm:t>
    </dgm:pt>
    <dgm:pt modelId="{B97C8509-4A2F-430D-B3CD-D0BCD610BDC0}" type="pres">
      <dgm:prSet presAssocID="{941CD2AC-549B-41C9-9291-B6EC54EC5C82}" presName="root" presStyleCnt="0">
        <dgm:presLayoutVars>
          <dgm:dir/>
          <dgm:resizeHandles val="exact"/>
        </dgm:presLayoutVars>
      </dgm:prSet>
      <dgm:spPr/>
    </dgm:pt>
    <dgm:pt modelId="{7FD94D72-D85C-4F1E-B9A1-BC4C8A33BFC2}" type="pres">
      <dgm:prSet presAssocID="{373015FE-344F-42AC-A524-1EE95D52E76B}" presName="compNode" presStyleCnt="0"/>
      <dgm:spPr/>
    </dgm:pt>
    <dgm:pt modelId="{04E207B1-43C2-4BF9-ABB8-2E998407097E}" type="pres">
      <dgm:prSet presAssocID="{373015FE-344F-42AC-A524-1EE95D52E76B}" presName="bgRect" presStyleLbl="bgShp" presStyleIdx="0" presStyleCnt="4"/>
      <dgm:spPr/>
    </dgm:pt>
    <dgm:pt modelId="{F23C964F-70EA-4683-BAF9-62405C088EC9}" type="pres">
      <dgm:prSet presAssocID="{373015FE-344F-42AC-A524-1EE95D52E7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324950F5-78D2-428D-ADC6-D2FFA2D4EFE7}" type="pres">
      <dgm:prSet presAssocID="{373015FE-344F-42AC-A524-1EE95D52E76B}" presName="spaceRect" presStyleCnt="0"/>
      <dgm:spPr/>
    </dgm:pt>
    <dgm:pt modelId="{91EB7500-B601-44AC-85B9-B13F58938B17}" type="pres">
      <dgm:prSet presAssocID="{373015FE-344F-42AC-A524-1EE95D52E76B}" presName="parTx" presStyleLbl="revTx" presStyleIdx="0" presStyleCnt="4">
        <dgm:presLayoutVars>
          <dgm:chMax val="0"/>
          <dgm:chPref val="0"/>
        </dgm:presLayoutVars>
      </dgm:prSet>
      <dgm:spPr/>
    </dgm:pt>
    <dgm:pt modelId="{E21AD338-7335-47C7-A264-2A3CE7DE2FC5}" type="pres">
      <dgm:prSet presAssocID="{D98069AD-4CB0-4E77-9359-F9CBF7F52E33}" presName="sibTrans" presStyleCnt="0"/>
      <dgm:spPr/>
    </dgm:pt>
    <dgm:pt modelId="{7802FAE0-DCA3-4FA3-B604-AAF2AE6411AD}" type="pres">
      <dgm:prSet presAssocID="{0CE40F22-82D9-4E77-A022-EF149816018A}" presName="compNode" presStyleCnt="0"/>
      <dgm:spPr/>
    </dgm:pt>
    <dgm:pt modelId="{9F6BCC57-8CB7-4147-9480-6FCF8DEF6590}" type="pres">
      <dgm:prSet presAssocID="{0CE40F22-82D9-4E77-A022-EF149816018A}" presName="bgRect" presStyleLbl="bgShp" presStyleIdx="1" presStyleCnt="4"/>
      <dgm:spPr/>
    </dgm:pt>
    <dgm:pt modelId="{20A751D1-3E39-4421-9C8B-2622DC4DEF69}" type="pres">
      <dgm:prSet presAssocID="{0CE40F22-82D9-4E77-A022-EF149816018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D92C8D85-56DB-4743-8FB7-FC6481AA68DA}" type="pres">
      <dgm:prSet presAssocID="{0CE40F22-82D9-4E77-A022-EF149816018A}" presName="spaceRect" presStyleCnt="0"/>
      <dgm:spPr/>
    </dgm:pt>
    <dgm:pt modelId="{6A4CAA05-C2D5-49D5-9095-D9F7D44AEEB7}" type="pres">
      <dgm:prSet presAssocID="{0CE40F22-82D9-4E77-A022-EF149816018A}" presName="parTx" presStyleLbl="revTx" presStyleIdx="1" presStyleCnt="4">
        <dgm:presLayoutVars>
          <dgm:chMax val="0"/>
          <dgm:chPref val="0"/>
        </dgm:presLayoutVars>
      </dgm:prSet>
      <dgm:spPr/>
    </dgm:pt>
    <dgm:pt modelId="{A9A64277-4CA7-4645-BA6F-D7EABC0CB0FC}" type="pres">
      <dgm:prSet presAssocID="{F5F0A2E5-EC40-4DFE-8497-F3DE2326CA3B}" presName="sibTrans" presStyleCnt="0"/>
      <dgm:spPr/>
    </dgm:pt>
    <dgm:pt modelId="{9783A790-2A47-4E42-917B-E7346FC78A3D}" type="pres">
      <dgm:prSet presAssocID="{22EFF8D3-E9EB-4243-9CEF-0C84E799B3E6}" presName="compNode" presStyleCnt="0"/>
      <dgm:spPr/>
    </dgm:pt>
    <dgm:pt modelId="{CD9B1E05-E564-46C6-BF35-124E942CC6E6}" type="pres">
      <dgm:prSet presAssocID="{22EFF8D3-E9EB-4243-9CEF-0C84E799B3E6}" presName="bgRect" presStyleLbl="bgShp" presStyleIdx="2" presStyleCnt="4"/>
      <dgm:spPr/>
    </dgm:pt>
    <dgm:pt modelId="{93F3C07E-6F73-49A2-898E-493F517A9F2B}" type="pres">
      <dgm:prSet presAssocID="{22EFF8D3-E9EB-4243-9CEF-0C84E799B3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ficio"/>
        </a:ext>
      </dgm:extLst>
    </dgm:pt>
    <dgm:pt modelId="{3B498D1E-15AB-4955-B242-E24502B483A7}" type="pres">
      <dgm:prSet presAssocID="{22EFF8D3-E9EB-4243-9CEF-0C84E799B3E6}" presName="spaceRect" presStyleCnt="0"/>
      <dgm:spPr/>
    </dgm:pt>
    <dgm:pt modelId="{305466E5-10EF-49E2-8163-17E1425A618E}" type="pres">
      <dgm:prSet presAssocID="{22EFF8D3-E9EB-4243-9CEF-0C84E799B3E6}" presName="parTx" presStyleLbl="revTx" presStyleIdx="2" presStyleCnt="4">
        <dgm:presLayoutVars>
          <dgm:chMax val="0"/>
          <dgm:chPref val="0"/>
        </dgm:presLayoutVars>
      </dgm:prSet>
      <dgm:spPr/>
    </dgm:pt>
    <dgm:pt modelId="{13C6D54B-9260-4491-A22B-40D1E17B84F1}" type="pres">
      <dgm:prSet presAssocID="{3396DE8B-680C-4F25-80FA-3696FC82F955}" presName="sibTrans" presStyleCnt="0"/>
      <dgm:spPr/>
    </dgm:pt>
    <dgm:pt modelId="{34C16983-E1CC-4D45-8E8C-CA3F94F019C1}" type="pres">
      <dgm:prSet presAssocID="{6AEA8AAD-517C-4B8B-ADD8-98D1831359CF}" presName="compNode" presStyleCnt="0"/>
      <dgm:spPr/>
    </dgm:pt>
    <dgm:pt modelId="{BAAC7814-3090-48A8-945B-04D00B2EDE24}" type="pres">
      <dgm:prSet presAssocID="{6AEA8AAD-517C-4B8B-ADD8-98D1831359CF}" presName="bgRect" presStyleLbl="bgShp" presStyleIdx="3" presStyleCnt="4"/>
      <dgm:spPr/>
    </dgm:pt>
    <dgm:pt modelId="{FBE01A16-A980-421B-A610-811EAB70004C}" type="pres">
      <dgm:prSet presAssocID="{6AEA8AAD-517C-4B8B-ADD8-98D1831359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464A112-AFE2-49DF-AA8A-8741209DFAB5}" type="pres">
      <dgm:prSet presAssocID="{6AEA8AAD-517C-4B8B-ADD8-98D1831359CF}" presName="spaceRect" presStyleCnt="0"/>
      <dgm:spPr/>
    </dgm:pt>
    <dgm:pt modelId="{117AD616-3F2D-4FDE-9873-BA9FEEE5B6A7}" type="pres">
      <dgm:prSet presAssocID="{6AEA8AAD-517C-4B8B-ADD8-98D1831359C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9DFFC06-4443-4CA1-80EB-9D2902E1EAD0}" srcId="{941CD2AC-549B-41C9-9291-B6EC54EC5C82}" destId="{0CE40F22-82D9-4E77-A022-EF149816018A}" srcOrd="1" destOrd="0" parTransId="{26EC8003-6A2B-494C-8927-41206B31B498}" sibTransId="{F5F0A2E5-EC40-4DFE-8497-F3DE2326CA3B}"/>
    <dgm:cxn modelId="{852C260F-09A2-465E-8F4A-FABFE4B45C71}" srcId="{941CD2AC-549B-41C9-9291-B6EC54EC5C82}" destId="{373015FE-344F-42AC-A524-1EE95D52E76B}" srcOrd="0" destOrd="0" parTransId="{D225E01F-44E6-449E-98B7-593E0D15812E}" sibTransId="{D98069AD-4CB0-4E77-9359-F9CBF7F52E33}"/>
    <dgm:cxn modelId="{9D04B223-42A2-49F2-AF76-DA81C8445CDB}" srcId="{941CD2AC-549B-41C9-9291-B6EC54EC5C82}" destId="{22EFF8D3-E9EB-4243-9CEF-0C84E799B3E6}" srcOrd="2" destOrd="0" parTransId="{303C0FE9-7052-49B1-9EC5-A3C3892C75DB}" sibTransId="{3396DE8B-680C-4F25-80FA-3696FC82F955}"/>
    <dgm:cxn modelId="{363FF391-8C4C-4CF4-9994-29A69F4C5C9C}" type="presOf" srcId="{0CE40F22-82D9-4E77-A022-EF149816018A}" destId="{6A4CAA05-C2D5-49D5-9095-D9F7D44AEEB7}" srcOrd="0" destOrd="0" presId="urn:microsoft.com/office/officeart/2018/2/layout/IconVerticalSolidList"/>
    <dgm:cxn modelId="{787569AD-359F-495D-83F9-3EC286BF6D4E}" srcId="{941CD2AC-549B-41C9-9291-B6EC54EC5C82}" destId="{6AEA8AAD-517C-4B8B-ADD8-98D1831359CF}" srcOrd="3" destOrd="0" parTransId="{C4F37B2A-B20B-415B-8601-4D39AA546DF4}" sibTransId="{DC1DA9BD-CC79-4656-B635-37693EA02C17}"/>
    <dgm:cxn modelId="{5B7490B7-BE04-4E61-B0C4-2D9CB93679BA}" type="presOf" srcId="{373015FE-344F-42AC-A524-1EE95D52E76B}" destId="{91EB7500-B601-44AC-85B9-B13F58938B17}" srcOrd="0" destOrd="0" presId="urn:microsoft.com/office/officeart/2018/2/layout/IconVerticalSolidList"/>
    <dgm:cxn modelId="{5AA22FE1-2DBB-4F33-8A16-3D75C59209C6}" type="presOf" srcId="{941CD2AC-549B-41C9-9291-B6EC54EC5C82}" destId="{B97C8509-4A2F-430D-B3CD-D0BCD610BDC0}" srcOrd="0" destOrd="0" presId="urn:microsoft.com/office/officeart/2018/2/layout/IconVerticalSolidList"/>
    <dgm:cxn modelId="{EC081DE2-1051-4960-8066-3CF9764FB8B1}" type="presOf" srcId="{6AEA8AAD-517C-4B8B-ADD8-98D1831359CF}" destId="{117AD616-3F2D-4FDE-9873-BA9FEEE5B6A7}" srcOrd="0" destOrd="0" presId="urn:microsoft.com/office/officeart/2018/2/layout/IconVerticalSolidList"/>
    <dgm:cxn modelId="{BD578EE7-5718-4C30-ADB4-D5B32DEF4DAB}" type="presOf" srcId="{22EFF8D3-E9EB-4243-9CEF-0C84E799B3E6}" destId="{305466E5-10EF-49E2-8163-17E1425A618E}" srcOrd="0" destOrd="0" presId="urn:microsoft.com/office/officeart/2018/2/layout/IconVerticalSolidList"/>
    <dgm:cxn modelId="{F386712A-F0EC-43D1-9B06-C87481A0FF56}" type="presParOf" srcId="{B97C8509-4A2F-430D-B3CD-D0BCD610BDC0}" destId="{7FD94D72-D85C-4F1E-B9A1-BC4C8A33BFC2}" srcOrd="0" destOrd="0" presId="urn:microsoft.com/office/officeart/2018/2/layout/IconVerticalSolidList"/>
    <dgm:cxn modelId="{E85D9661-BEFC-42DD-A013-A7CA1AF3BA15}" type="presParOf" srcId="{7FD94D72-D85C-4F1E-B9A1-BC4C8A33BFC2}" destId="{04E207B1-43C2-4BF9-ABB8-2E998407097E}" srcOrd="0" destOrd="0" presId="urn:microsoft.com/office/officeart/2018/2/layout/IconVerticalSolidList"/>
    <dgm:cxn modelId="{CBD83A77-D8DB-4E60-B841-90276239D622}" type="presParOf" srcId="{7FD94D72-D85C-4F1E-B9A1-BC4C8A33BFC2}" destId="{F23C964F-70EA-4683-BAF9-62405C088EC9}" srcOrd="1" destOrd="0" presId="urn:microsoft.com/office/officeart/2018/2/layout/IconVerticalSolidList"/>
    <dgm:cxn modelId="{BF2BCD93-CD97-439D-86C1-03C1C417D1EF}" type="presParOf" srcId="{7FD94D72-D85C-4F1E-B9A1-BC4C8A33BFC2}" destId="{324950F5-78D2-428D-ADC6-D2FFA2D4EFE7}" srcOrd="2" destOrd="0" presId="urn:microsoft.com/office/officeart/2018/2/layout/IconVerticalSolidList"/>
    <dgm:cxn modelId="{362DCFAB-FAAE-410D-ADBE-70404376DF2E}" type="presParOf" srcId="{7FD94D72-D85C-4F1E-B9A1-BC4C8A33BFC2}" destId="{91EB7500-B601-44AC-85B9-B13F58938B17}" srcOrd="3" destOrd="0" presId="urn:microsoft.com/office/officeart/2018/2/layout/IconVerticalSolidList"/>
    <dgm:cxn modelId="{8D87E886-4817-4D5A-9CB4-B3AB51AA5C44}" type="presParOf" srcId="{B97C8509-4A2F-430D-B3CD-D0BCD610BDC0}" destId="{E21AD338-7335-47C7-A264-2A3CE7DE2FC5}" srcOrd="1" destOrd="0" presId="urn:microsoft.com/office/officeart/2018/2/layout/IconVerticalSolidList"/>
    <dgm:cxn modelId="{208CD395-5AC7-4E9C-BFDD-525A6460BB3A}" type="presParOf" srcId="{B97C8509-4A2F-430D-B3CD-D0BCD610BDC0}" destId="{7802FAE0-DCA3-4FA3-B604-AAF2AE6411AD}" srcOrd="2" destOrd="0" presId="urn:microsoft.com/office/officeart/2018/2/layout/IconVerticalSolidList"/>
    <dgm:cxn modelId="{73825456-2D7A-4665-BCAA-47D95E3C74B6}" type="presParOf" srcId="{7802FAE0-DCA3-4FA3-B604-AAF2AE6411AD}" destId="{9F6BCC57-8CB7-4147-9480-6FCF8DEF6590}" srcOrd="0" destOrd="0" presId="urn:microsoft.com/office/officeart/2018/2/layout/IconVerticalSolidList"/>
    <dgm:cxn modelId="{C87A9A44-BBDB-46D1-ADAC-13F231B4FCE3}" type="presParOf" srcId="{7802FAE0-DCA3-4FA3-B604-AAF2AE6411AD}" destId="{20A751D1-3E39-4421-9C8B-2622DC4DEF69}" srcOrd="1" destOrd="0" presId="urn:microsoft.com/office/officeart/2018/2/layout/IconVerticalSolidList"/>
    <dgm:cxn modelId="{B4B774C7-B7A9-4B13-A2E0-52A1D84F3EA9}" type="presParOf" srcId="{7802FAE0-DCA3-4FA3-B604-AAF2AE6411AD}" destId="{D92C8D85-56DB-4743-8FB7-FC6481AA68DA}" srcOrd="2" destOrd="0" presId="urn:microsoft.com/office/officeart/2018/2/layout/IconVerticalSolidList"/>
    <dgm:cxn modelId="{053DF890-F6CC-4DA0-9616-0A0DE4C7332D}" type="presParOf" srcId="{7802FAE0-DCA3-4FA3-B604-AAF2AE6411AD}" destId="{6A4CAA05-C2D5-49D5-9095-D9F7D44AEEB7}" srcOrd="3" destOrd="0" presId="urn:microsoft.com/office/officeart/2018/2/layout/IconVerticalSolidList"/>
    <dgm:cxn modelId="{216BEE83-2E70-4465-86C6-A28A81271205}" type="presParOf" srcId="{B97C8509-4A2F-430D-B3CD-D0BCD610BDC0}" destId="{A9A64277-4CA7-4645-BA6F-D7EABC0CB0FC}" srcOrd="3" destOrd="0" presId="urn:microsoft.com/office/officeart/2018/2/layout/IconVerticalSolidList"/>
    <dgm:cxn modelId="{773DA1F5-B3C7-4F3C-8087-3687899F91E7}" type="presParOf" srcId="{B97C8509-4A2F-430D-B3CD-D0BCD610BDC0}" destId="{9783A790-2A47-4E42-917B-E7346FC78A3D}" srcOrd="4" destOrd="0" presId="urn:microsoft.com/office/officeart/2018/2/layout/IconVerticalSolidList"/>
    <dgm:cxn modelId="{00EEAF77-6739-4FA2-8144-19E3274308EB}" type="presParOf" srcId="{9783A790-2A47-4E42-917B-E7346FC78A3D}" destId="{CD9B1E05-E564-46C6-BF35-124E942CC6E6}" srcOrd="0" destOrd="0" presId="urn:microsoft.com/office/officeart/2018/2/layout/IconVerticalSolidList"/>
    <dgm:cxn modelId="{E8B81351-DDF2-4207-B96F-942065A97B10}" type="presParOf" srcId="{9783A790-2A47-4E42-917B-E7346FC78A3D}" destId="{93F3C07E-6F73-49A2-898E-493F517A9F2B}" srcOrd="1" destOrd="0" presId="urn:microsoft.com/office/officeart/2018/2/layout/IconVerticalSolidList"/>
    <dgm:cxn modelId="{A73ABC41-C7D2-47D4-AB4E-987976ACAC60}" type="presParOf" srcId="{9783A790-2A47-4E42-917B-E7346FC78A3D}" destId="{3B498D1E-15AB-4955-B242-E24502B483A7}" srcOrd="2" destOrd="0" presId="urn:microsoft.com/office/officeart/2018/2/layout/IconVerticalSolidList"/>
    <dgm:cxn modelId="{07471FC5-41B4-4A3E-9B6C-21E210503974}" type="presParOf" srcId="{9783A790-2A47-4E42-917B-E7346FC78A3D}" destId="{305466E5-10EF-49E2-8163-17E1425A618E}" srcOrd="3" destOrd="0" presId="urn:microsoft.com/office/officeart/2018/2/layout/IconVerticalSolidList"/>
    <dgm:cxn modelId="{F51E97EA-796E-4F5F-B912-C9191C2E6932}" type="presParOf" srcId="{B97C8509-4A2F-430D-B3CD-D0BCD610BDC0}" destId="{13C6D54B-9260-4491-A22B-40D1E17B84F1}" srcOrd="5" destOrd="0" presId="urn:microsoft.com/office/officeart/2018/2/layout/IconVerticalSolidList"/>
    <dgm:cxn modelId="{34D989CD-3154-47E3-93CC-3B0FF26A0577}" type="presParOf" srcId="{B97C8509-4A2F-430D-B3CD-D0BCD610BDC0}" destId="{34C16983-E1CC-4D45-8E8C-CA3F94F019C1}" srcOrd="6" destOrd="0" presId="urn:microsoft.com/office/officeart/2018/2/layout/IconVerticalSolidList"/>
    <dgm:cxn modelId="{A9EC96E6-BC3E-436F-8B46-A9C882E4AE76}" type="presParOf" srcId="{34C16983-E1CC-4D45-8E8C-CA3F94F019C1}" destId="{BAAC7814-3090-48A8-945B-04D00B2EDE24}" srcOrd="0" destOrd="0" presId="urn:microsoft.com/office/officeart/2018/2/layout/IconVerticalSolidList"/>
    <dgm:cxn modelId="{6C55F7CD-F114-4DF8-9620-D684C3886ACB}" type="presParOf" srcId="{34C16983-E1CC-4D45-8E8C-CA3F94F019C1}" destId="{FBE01A16-A980-421B-A610-811EAB70004C}" srcOrd="1" destOrd="0" presId="urn:microsoft.com/office/officeart/2018/2/layout/IconVerticalSolidList"/>
    <dgm:cxn modelId="{869C5E9B-2ADF-49D9-AE97-5044292075A2}" type="presParOf" srcId="{34C16983-E1CC-4D45-8E8C-CA3F94F019C1}" destId="{D464A112-AFE2-49DF-AA8A-8741209DFAB5}" srcOrd="2" destOrd="0" presId="urn:microsoft.com/office/officeart/2018/2/layout/IconVerticalSolidList"/>
    <dgm:cxn modelId="{24B50083-4832-4B95-BD87-042788C1B759}" type="presParOf" srcId="{34C16983-E1CC-4D45-8E8C-CA3F94F019C1}" destId="{117AD616-3F2D-4FDE-9873-BA9FEEE5B6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272959-E906-46D1-B81B-432FA033093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81FD36-221A-40A5-9E7A-C8F6E857A9DE}">
      <dgm:prSet/>
      <dgm:spPr/>
      <dgm:t>
        <a:bodyPr/>
        <a:lstStyle/>
        <a:p>
          <a:r>
            <a:rPr lang="es-CL"/>
            <a:t>Gestión de candidatos</a:t>
          </a:r>
          <a:endParaRPr lang="en-US"/>
        </a:p>
      </dgm:t>
    </dgm:pt>
    <dgm:pt modelId="{7CEC53D7-6A21-4CF2-AFFD-925E77A48593}" type="parTrans" cxnId="{4EDC4DD5-9F08-488E-82D0-90E45D04DF47}">
      <dgm:prSet/>
      <dgm:spPr/>
      <dgm:t>
        <a:bodyPr/>
        <a:lstStyle/>
        <a:p>
          <a:endParaRPr lang="en-US"/>
        </a:p>
      </dgm:t>
    </dgm:pt>
    <dgm:pt modelId="{C38814E9-ABB5-4E3E-A984-E60C1B6B4657}" type="sibTrans" cxnId="{4EDC4DD5-9F08-488E-82D0-90E45D04DF47}">
      <dgm:prSet/>
      <dgm:spPr/>
      <dgm:t>
        <a:bodyPr/>
        <a:lstStyle/>
        <a:p>
          <a:endParaRPr lang="en-US"/>
        </a:p>
      </dgm:t>
    </dgm:pt>
    <dgm:pt modelId="{46967143-3005-48D8-820A-BB67CF9EB3C4}">
      <dgm:prSet/>
      <dgm:spPr/>
      <dgm:t>
        <a:bodyPr/>
        <a:lstStyle/>
        <a:p>
          <a:r>
            <a:rPr lang="es-CL"/>
            <a:t>Automatización de la comunicación</a:t>
          </a:r>
          <a:endParaRPr lang="en-US"/>
        </a:p>
      </dgm:t>
    </dgm:pt>
    <dgm:pt modelId="{B5BA3CD6-B978-4A18-B9CD-9CD8F02CBB5F}" type="parTrans" cxnId="{838F541C-FFA9-4106-BB1F-CAF0FD3309B8}">
      <dgm:prSet/>
      <dgm:spPr/>
      <dgm:t>
        <a:bodyPr/>
        <a:lstStyle/>
        <a:p>
          <a:endParaRPr lang="en-US"/>
        </a:p>
      </dgm:t>
    </dgm:pt>
    <dgm:pt modelId="{749EF91D-BC4A-42FC-A5B1-690DA513414A}" type="sibTrans" cxnId="{838F541C-FFA9-4106-BB1F-CAF0FD3309B8}">
      <dgm:prSet/>
      <dgm:spPr/>
      <dgm:t>
        <a:bodyPr/>
        <a:lstStyle/>
        <a:p>
          <a:endParaRPr lang="en-US"/>
        </a:p>
      </dgm:t>
    </dgm:pt>
    <dgm:pt modelId="{0EE9DF71-F1DC-429D-85C1-326A3793452C}">
      <dgm:prSet/>
      <dgm:spPr/>
      <dgm:t>
        <a:bodyPr/>
        <a:lstStyle/>
        <a:p>
          <a:r>
            <a:rPr lang="es-CL" dirty="0"/>
            <a:t>Gestión de transporte</a:t>
          </a:r>
          <a:endParaRPr lang="en-US" dirty="0"/>
        </a:p>
      </dgm:t>
    </dgm:pt>
    <dgm:pt modelId="{B4DF333B-4F3A-4EEB-8D12-8D972D50DB97}" type="parTrans" cxnId="{9236DC17-2AB7-496F-8D07-91943D075DD8}">
      <dgm:prSet/>
      <dgm:spPr/>
      <dgm:t>
        <a:bodyPr/>
        <a:lstStyle/>
        <a:p>
          <a:endParaRPr lang="en-US"/>
        </a:p>
      </dgm:t>
    </dgm:pt>
    <dgm:pt modelId="{32F197CD-0768-4C16-9E2A-D098A3DF4C3D}" type="sibTrans" cxnId="{9236DC17-2AB7-496F-8D07-91943D075DD8}">
      <dgm:prSet/>
      <dgm:spPr/>
      <dgm:t>
        <a:bodyPr/>
        <a:lstStyle/>
        <a:p>
          <a:endParaRPr lang="en-US"/>
        </a:p>
      </dgm:t>
    </dgm:pt>
    <dgm:pt modelId="{ED601E17-FFEC-4286-B6E0-22B2482951F8}">
      <dgm:prSet/>
      <dgm:spPr/>
      <dgm:t>
        <a:bodyPr/>
        <a:lstStyle/>
        <a:p>
          <a:r>
            <a:rPr lang="es-CL" dirty="0"/>
            <a:t>Registro asistencia</a:t>
          </a:r>
          <a:endParaRPr lang="en-US" dirty="0"/>
        </a:p>
      </dgm:t>
    </dgm:pt>
    <dgm:pt modelId="{188069C3-0B7F-46AF-BAED-0FF55C4BD0B7}" type="parTrans" cxnId="{C0021F96-37B7-497B-A84B-94319B11A49E}">
      <dgm:prSet/>
      <dgm:spPr/>
      <dgm:t>
        <a:bodyPr/>
        <a:lstStyle/>
        <a:p>
          <a:endParaRPr lang="en-US"/>
        </a:p>
      </dgm:t>
    </dgm:pt>
    <dgm:pt modelId="{115D65C3-7DA3-4469-8BE9-5581FEBD60F1}" type="sibTrans" cxnId="{C0021F96-37B7-497B-A84B-94319B11A49E}">
      <dgm:prSet/>
      <dgm:spPr/>
      <dgm:t>
        <a:bodyPr/>
        <a:lstStyle/>
        <a:p>
          <a:endParaRPr lang="en-US"/>
        </a:p>
      </dgm:t>
    </dgm:pt>
    <dgm:pt modelId="{03A0406B-AE8B-439B-AD9B-981C83799686}">
      <dgm:prSet/>
      <dgm:spPr/>
      <dgm:t>
        <a:bodyPr/>
        <a:lstStyle/>
        <a:p>
          <a:r>
            <a:rPr lang="es-CL"/>
            <a:t>Priorización de trabajadores</a:t>
          </a:r>
          <a:endParaRPr lang="en-US"/>
        </a:p>
      </dgm:t>
    </dgm:pt>
    <dgm:pt modelId="{8CDD97AE-0767-4C91-AACE-915091CF6BE7}" type="parTrans" cxnId="{0D3D4026-B9E8-4356-A0C5-F7B4C3D1927D}">
      <dgm:prSet/>
      <dgm:spPr/>
      <dgm:t>
        <a:bodyPr/>
        <a:lstStyle/>
        <a:p>
          <a:endParaRPr lang="en-US"/>
        </a:p>
      </dgm:t>
    </dgm:pt>
    <dgm:pt modelId="{0CABEBA9-80A5-42F8-A31A-DA1E372A3A1A}" type="sibTrans" cxnId="{0D3D4026-B9E8-4356-A0C5-F7B4C3D1927D}">
      <dgm:prSet/>
      <dgm:spPr/>
      <dgm:t>
        <a:bodyPr/>
        <a:lstStyle/>
        <a:p>
          <a:endParaRPr lang="en-US"/>
        </a:p>
      </dgm:t>
    </dgm:pt>
    <dgm:pt modelId="{7BCCA0AA-DF4A-4868-9289-C5AF03371A60}">
      <dgm:prSet/>
      <dgm:spPr/>
      <dgm:t>
        <a:bodyPr/>
        <a:lstStyle/>
        <a:p>
          <a:r>
            <a:rPr lang="es-CL"/>
            <a:t>Informes</a:t>
          </a:r>
          <a:endParaRPr lang="en-US"/>
        </a:p>
      </dgm:t>
    </dgm:pt>
    <dgm:pt modelId="{92C65482-CA12-4615-95D2-13645E0DC07C}" type="parTrans" cxnId="{81E8F678-FFEA-4E41-BADA-DD7D8049825E}">
      <dgm:prSet/>
      <dgm:spPr/>
      <dgm:t>
        <a:bodyPr/>
        <a:lstStyle/>
        <a:p>
          <a:endParaRPr lang="en-US"/>
        </a:p>
      </dgm:t>
    </dgm:pt>
    <dgm:pt modelId="{897D7DAF-6BA5-474C-B761-12FF617F0C46}" type="sibTrans" cxnId="{81E8F678-FFEA-4E41-BADA-DD7D8049825E}">
      <dgm:prSet/>
      <dgm:spPr/>
      <dgm:t>
        <a:bodyPr/>
        <a:lstStyle/>
        <a:p>
          <a:endParaRPr lang="en-US"/>
        </a:p>
      </dgm:t>
    </dgm:pt>
    <dgm:pt modelId="{5F2E2A3F-19E5-410B-A6B8-347371BD4D94}">
      <dgm:prSet/>
      <dgm:spPr/>
      <dgm:t>
        <a:bodyPr/>
        <a:lstStyle/>
        <a:p>
          <a:r>
            <a:rPr lang="es-CL" dirty="0"/>
            <a:t>Editar y eliminar registros</a:t>
          </a:r>
          <a:endParaRPr lang="en-US" dirty="0"/>
        </a:p>
      </dgm:t>
    </dgm:pt>
    <dgm:pt modelId="{B7AFD35F-9DC8-4A35-B8C3-5AF94B0FE84C}" type="parTrans" cxnId="{7650DCDF-5103-4501-80F5-B61AD042AEE9}">
      <dgm:prSet/>
      <dgm:spPr/>
      <dgm:t>
        <a:bodyPr/>
        <a:lstStyle/>
        <a:p>
          <a:endParaRPr lang="en-US"/>
        </a:p>
      </dgm:t>
    </dgm:pt>
    <dgm:pt modelId="{538AD227-D716-4C2E-97DD-4DA721971E0D}" type="sibTrans" cxnId="{7650DCDF-5103-4501-80F5-B61AD042AEE9}">
      <dgm:prSet/>
      <dgm:spPr/>
      <dgm:t>
        <a:bodyPr/>
        <a:lstStyle/>
        <a:p>
          <a:endParaRPr lang="en-US"/>
        </a:p>
      </dgm:t>
    </dgm:pt>
    <dgm:pt modelId="{11BB959F-5949-4995-87F8-9E253991F89A}">
      <dgm:prSet/>
      <dgm:spPr/>
      <dgm:t>
        <a:bodyPr/>
        <a:lstStyle/>
        <a:p>
          <a:r>
            <a:rPr lang="es-CL" dirty="0"/>
            <a:t>Filtrado de trabajadores</a:t>
          </a:r>
          <a:endParaRPr lang="en-US" dirty="0"/>
        </a:p>
      </dgm:t>
    </dgm:pt>
    <dgm:pt modelId="{6CD1EA67-F5E4-4A53-B9BF-E3EAB22DC941}" type="parTrans" cxnId="{403C2DD2-4042-48E0-A07A-DB7FFB2964E3}">
      <dgm:prSet/>
      <dgm:spPr/>
      <dgm:t>
        <a:bodyPr/>
        <a:lstStyle/>
        <a:p>
          <a:endParaRPr lang="en-US"/>
        </a:p>
      </dgm:t>
    </dgm:pt>
    <dgm:pt modelId="{386640B8-D242-4DF9-AB5D-540F2E35F7C7}" type="sibTrans" cxnId="{403C2DD2-4042-48E0-A07A-DB7FFB2964E3}">
      <dgm:prSet/>
      <dgm:spPr/>
      <dgm:t>
        <a:bodyPr/>
        <a:lstStyle/>
        <a:p>
          <a:endParaRPr lang="en-US"/>
        </a:p>
      </dgm:t>
    </dgm:pt>
    <dgm:pt modelId="{90495722-3B7A-48B1-A6E5-3B8275D5D113}">
      <dgm:prSet/>
      <dgm:spPr/>
      <dgm:t>
        <a:bodyPr/>
        <a:lstStyle/>
        <a:p>
          <a:r>
            <a:rPr lang="es-CL" dirty="0"/>
            <a:t>Ciclos de trabajo</a:t>
          </a:r>
          <a:endParaRPr lang="en-US" dirty="0"/>
        </a:p>
      </dgm:t>
    </dgm:pt>
    <dgm:pt modelId="{86517EE8-7F5A-4959-A55B-DD7DDDE18D70}" type="parTrans" cxnId="{F9A252F5-DFF0-4F9A-9E6A-D571A5947362}">
      <dgm:prSet/>
      <dgm:spPr/>
      <dgm:t>
        <a:bodyPr/>
        <a:lstStyle/>
        <a:p>
          <a:endParaRPr lang="en-US"/>
        </a:p>
      </dgm:t>
    </dgm:pt>
    <dgm:pt modelId="{883DE7C2-71D7-4949-ACB0-A1EC17EFEAAE}" type="sibTrans" cxnId="{F9A252F5-DFF0-4F9A-9E6A-D571A5947362}">
      <dgm:prSet/>
      <dgm:spPr/>
      <dgm:t>
        <a:bodyPr/>
        <a:lstStyle/>
        <a:p>
          <a:endParaRPr lang="en-US"/>
        </a:p>
      </dgm:t>
    </dgm:pt>
    <dgm:pt modelId="{86F148A8-8DCF-44BE-8A74-63010EE9B088}">
      <dgm:prSet/>
      <dgm:spPr/>
      <dgm:t>
        <a:bodyPr/>
        <a:lstStyle/>
        <a:p>
          <a:r>
            <a:rPr lang="es-CL" dirty="0"/>
            <a:t>Autenticación de Identidad</a:t>
          </a:r>
          <a:endParaRPr lang="en-US" dirty="0"/>
        </a:p>
      </dgm:t>
    </dgm:pt>
    <dgm:pt modelId="{F3920AFD-755D-40E7-A0B7-91DE979FF309}" type="parTrans" cxnId="{905BAC6A-7392-45BC-B3AA-65AAC025053E}">
      <dgm:prSet/>
      <dgm:spPr/>
      <dgm:t>
        <a:bodyPr/>
        <a:lstStyle/>
        <a:p>
          <a:endParaRPr lang="es-CL"/>
        </a:p>
      </dgm:t>
    </dgm:pt>
    <dgm:pt modelId="{D23F58B7-7ACB-408F-95C6-74D2A5873D91}" type="sibTrans" cxnId="{905BAC6A-7392-45BC-B3AA-65AAC025053E}">
      <dgm:prSet/>
      <dgm:spPr/>
      <dgm:t>
        <a:bodyPr/>
        <a:lstStyle/>
        <a:p>
          <a:endParaRPr lang="es-CL"/>
        </a:p>
      </dgm:t>
    </dgm:pt>
    <dgm:pt modelId="{CDB3CCDC-5512-4869-8EA5-D8B224D8B72C}">
      <dgm:prSet/>
      <dgm:spPr/>
      <dgm:t>
        <a:bodyPr/>
        <a:lstStyle/>
        <a:p>
          <a:r>
            <a:rPr lang="en-US" dirty="0" err="1"/>
            <a:t>Gestión</a:t>
          </a:r>
          <a:r>
            <a:rPr lang="en-US" dirty="0"/>
            <a:t> de </a:t>
          </a:r>
          <a:r>
            <a:rPr lang="en-US" dirty="0" err="1"/>
            <a:t>Alojamiento</a:t>
          </a:r>
          <a:endParaRPr lang="en-US" dirty="0"/>
        </a:p>
      </dgm:t>
    </dgm:pt>
    <dgm:pt modelId="{D9AD160C-C500-4DCC-A13D-B016C21DC808}" type="parTrans" cxnId="{2391836B-6A33-42BF-B801-740D1983EF23}">
      <dgm:prSet/>
      <dgm:spPr/>
      <dgm:t>
        <a:bodyPr/>
        <a:lstStyle/>
        <a:p>
          <a:endParaRPr lang="es-CL"/>
        </a:p>
      </dgm:t>
    </dgm:pt>
    <dgm:pt modelId="{E72622DB-AF5E-42FC-9C5B-76B0398EBC05}" type="sibTrans" cxnId="{2391836B-6A33-42BF-B801-740D1983EF23}">
      <dgm:prSet/>
      <dgm:spPr/>
      <dgm:t>
        <a:bodyPr/>
        <a:lstStyle/>
        <a:p>
          <a:endParaRPr lang="es-CL"/>
        </a:p>
      </dgm:t>
    </dgm:pt>
    <dgm:pt modelId="{6F7B680E-8969-4233-A0E1-6E4C889ACE80}">
      <dgm:prSet/>
      <dgm:spPr/>
      <dgm:t>
        <a:bodyPr/>
        <a:lstStyle/>
        <a:p>
          <a:r>
            <a:rPr lang="en-US" dirty="0" err="1"/>
            <a:t>Autenticación</a:t>
          </a:r>
          <a:r>
            <a:rPr lang="en-US" dirty="0"/>
            <a:t> con IA</a:t>
          </a:r>
        </a:p>
      </dgm:t>
    </dgm:pt>
    <dgm:pt modelId="{1D3F2D3B-2C12-4650-A65A-83D70C604BF9}" type="parTrans" cxnId="{F10D9387-0B9F-415C-8C67-8B9C218FE0BA}">
      <dgm:prSet/>
      <dgm:spPr/>
      <dgm:t>
        <a:bodyPr/>
        <a:lstStyle/>
        <a:p>
          <a:endParaRPr lang="es-CL"/>
        </a:p>
      </dgm:t>
    </dgm:pt>
    <dgm:pt modelId="{0CBCC2D8-7E7B-4759-94BE-2FA6040DB4B6}" type="sibTrans" cxnId="{F10D9387-0B9F-415C-8C67-8B9C218FE0BA}">
      <dgm:prSet/>
      <dgm:spPr/>
      <dgm:t>
        <a:bodyPr/>
        <a:lstStyle/>
        <a:p>
          <a:endParaRPr lang="es-CL"/>
        </a:p>
      </dgm:t>
    </dgm:pt>
    <dgm:pt modelId="{F34F6A86-85C4-4792-AD8C-3603D3F80EE7}" type="pres">
      <dgm:prSet presAssocID="{BC272959-E906-46D1-B81B-432FA033093E}" presName="diagram" presStyleCnt="0">
        <dgm:presLayoutVars>
          <dgm:dir/>
          <dgm:resizeHandles val="exact"/>
        </dgm:presLayoutVars>
      </dgm:prSet>
      <dgm:spPr/>
    </dgm:pt>
    <dgm:pt modelId="{CFFDD43D-C166-4ADE-9568-EBA60C12AB53}" type="pres">
      <dgm:prSet presAssocID="{4C81FD36-221A-40A5-9E7A-C8F6E857A9DE}" presName="node" presStyleLbl="node1" presStyleIdx="0" presStyleCnt="12">
        <dgm:presLayoutVars>
          <dgm:bulletEnabled val="1"/>
        </dgm:presLayoutVars>
      </dgm:prSet>
      <dgm:spPr/>
    </dgm:pt>
    <dgm:pt modelId="{3BA71BD6-65ED-43CB-9A1D-5B4604AC4CDD}" type="pres">
      <dgm:prSet presAssocID="{C38814E9-ABB5-4E3E-A984-E60C1B6B4657}" presName="sibTrans" presStyleCnt="0"/>
      <dgm:spPr/>
    </dgm:pt>
    <dgm:pt modelId="{2B9DA511-7073-4D75-A1C6-97D342354DB3}" type="pres">
      <dgm:prSet presAssocID="{46967143-3005-48D8-820A-BB67CF9EB3C4}" presName="node" presStyleLbl="node1" presStyleIdx="1" presStyleCnt="12">
        <dgm:presLayoutVars>
          <dgm:bulletEnabled val="1"/>
        </dgm:presLayoutVars>
      </dgm:prSet>
      <dgm:spPr/>
    </dgm:pt>
    <dgm:pt modelId="{BC3C3BB4-3EE2-4E83-843D-A54A02B6695D}" type="pres">
      <dgm:prSet presAssocID="{749EF91D-BC4A-42FC-A5B1-690DA513414A}" presName="sibTrans" presStyleCnt="0"/>
      <dgm:spPr/>
    </dgm:pt>
    <dgm:pt modelId="{95601BA8-F5E9-4D27-8BBE-F32C47BC6AAE}" type="pres">
      <dgm:prSet presAssocID="{0EE9DF71-F1DC-429D-85C1-326A3793452C}" presName="node" presStyleLbl="node1" presStyleIdx="2" presStyleCnt="12">
        <dgm:presLayoutVars>
          <dgm:bulletEnabled val="1"/>
        </dgm:presLayoutVars>
      </dgm:prSet>
      <dgm:spPr/>
    </dgm:pt>
    <dgm:pt modelId="{73855B0C-1815-4228-B077-5F99A7455A94}" type="pres">
      <dgm:prSet presAssocID="{32F197CD-0768-4C16-9E2A-D098A3DF4C3D}" presName="sibTrans" presStyleCnt="0"/>
      <dgm:spPr/>
    </dgm:pt>
    <dgm:pt modelId="{5F6ED36B-8866-46B5-8700-12D3E4AC56B2}" type="pres">
      <dgm:prSet presAssocID="{CDB3CCDC-5512-4869-8EA5-D8B224D8B72C}" presName="node" presStyleLbl="node1" presStyleIdx="3" presStyleCnt="12">
        <dgm:presLayoutVars>
          <dgm:bulletEnabled val="1"/>
        </dgm:presLayoutVars>
      </dgm:prSet>
      <dgm:spPr/>
    </dgm:pt>
    <dgm:pt modelId="{DDCF89B4-23E8-4504-BB43-91C5CDA22F11}" type="pres">
      <dgm:prSet presAssocID="{E72622DB-AF5E-42FC-9C5B-76B0398EBC05}" presName="sibTrans" presStyleCnt="0"/>
      <dgm:spPr/>
    </dgm:pt>
    <dgm:pt modelId="{B5A07FD8-781D-4C06-B05E-6E50D9889EA2}" type="pres">
      <dgm:prSet presAssocID="{86F148A8-8DCF-44BE-8A74-63010EE9B088}" presName="node" presStyleLbl="node1" presStyleIdx="4" presStyleCnt="12">
        <dgm:presLayoutVars>
          <dgm:bulletEnabled val="1"/>
        </dgm:presLayoutVars>
      </dgm:prSet>
      <dgm:spPr/>
    </dgm:pt>
    <dgm:pt modelId="{0A4961BF-4FBD-48B1-B7B3-CB7A3C3FBDE7}" type="pres">
      <dgm:prSet presAssocID="{D23F58B7-7ACB-408F-95C6-74D2A5873D91}" presName="sibTrans" presStyleCnt="0"/>
      <dgm:spPr/>
    </dgm:pt>
    <dgm:pt modelId="{2A795167-4E0C-4407-A311-CEEC78782F84}" type="pres">
      <dgm:prSet presAssocID="{6F7B680E-8969-4233-A0E1-6E4C889ACE80}" presName="node" presStyleLbl="node1" presStyleIdx="5" presStyleCnt="12">
        <dgm:presLayoutVars>
          <dgm:bulletEnabled val="1"/>
        </dgm:presLayoutVars>
      </dgm:prSet>
      <dgm:spPr/>
    </dgm:pt>
    <dgm:pt modelId="{C97250DB-8EF8-4481-B31B-EF5994E630CF}" type="pres">
      <dgm:prSet presAssocID="{0CBCC2D8-7E7B-4759-94BE-2FA6040DB4B6}" presName="sibTrans" presStyleCnt="0"/>
      <dgm:spPr/>
    </dgm:pt>
    <dgm:pt modelId="{1ECE9620-1202-45FA-826D-E7C73565B548}" type="pres">
      <dgm:prSet presAssocID="{ED601E17-FFEC-4286-B6E0-22B2482951F8}" presName="node" presStyleLbl="node1" presStyleIdx="6" presStyleCnt="12">
        <dgm:presLayoutVars>
          <dgm:bulletEnabled val="1"/>
        </dgm:presLayoutVars>
      </dgm:prSet>
      <dgm:spPr/>
    </dgm:pt>
    <dgm:pt modelId="{527A1E4B-B21C-4E70-9206-625AC714273A}" type="pres">
      <dgm:prSet presAssocID="{115D65C3-7DA3-4469-8BE9-5581FEBD60F1}" presName="sibTrans" presStyleCnt="0"/>
      <dgm:spPr/>
    </dgm:pt>
    <dgm:pt modelId="{C9C73D35-88CE-4CA8-9AA3-58BE2732F854}" type="pres">
      <dgm:prSet presAssocID="{03A0406B-AE8B-439B-AD9B-981C83799686}" presName="node" presStyleLbl="node1" presStyleIdx="7" presStyleCnt="12">
        <dgm:presLayoutVars>
          <dgm:bulletEnabled val="1"/>
        </dgm:presLayoutVars>
      </dgm:prSet>
      <dgm:spPr/>
    </dgm:pt>
    <dgm:pt modelId="{0B78326B-478C-4EBE-B71B-46D2CB5311D1}" type="pres">
      <dgm:prSet presAssocID="{0CABEBA9-80A5-42F8-A31A-DA1E372A3A1A}" presName="sibTrans" presStyleCnt="0"/>
      <dgm:spPr/>
    </dgm:pt>
    <dgm:pt modelId="{73328534-CA75-4FC3-A616-D5992716EC4F}" type="pres">
      <dgm:prSet presAssocID="{7BCCA0AA-DF4A-4868-9289-C5AF03371A60}" presName="node" presStyleLbl="node1" presStyleIdx="8" presStyleCnt="12">
        <dgm:presLayoutVars>
          <dgm:bulletEnabled val="1"/>
        </dgm:presLayoutVars>
      </dgm:prSet>
      <dgm:spPr/>
    </dgm:pt>
    <dgm:pt modelId="{8799D83F-FD7E-46C4-9897-4018A09B4144}" type="pres">
      <dgm:prSet presAssocID="{897D7DAF-6BA5-474C-B761-12FF617F0C46}" presName="sibTrans" presStyleCnt="0"/>
      <dgm:spPr/>
    </dgm:pt>
    <dgm:pt modelId="{BBBE78C4-C3AC-4793-9DDA-666A04DB9927}" type="pres">
      <dgm:prSet presAssocID="{5F2E2A3F-19E5-410B-A6B8-347371BD4D94}" presName="node" presStyleLbl="node1" presStyleIdx="9" presStyleCnt="12">
        <dgm:presLayoutVars>
          <dgm:bulletEnabled val="1"/>
        </dgm:presLayoutVars>
      </dgm:prSet>
      <dgm:spPr/>
    </dgm:pt>
    <dgm:pt modelId="{C1E614C6-72E9-437F-97D4-C28E41963CE3}" type="pres">
      <dgm:prSet presAssocID="{538AD227-D716-4C2E-97DD-4DA721971E0D}" presName="sibTrans" presStyleCnt="0"/>
      <dgm:spPr/>
    </dgm:pt>
    <dgm:pt modelId="{A3DBE853-981F-4147-8C4E-0C57D5950257}" type="pres">
      <dgm:prSet presAssocID="{11BB959F-5949-4995-87F8-9E253991F89A}" presName="node" presStyleLbl="node1" presStyleIdx="10" presStyleCnt="12">
        <dgm:presLayoutVars>
          <dgm:bulletEnabled val="1"/>
        </dgm:presLayoutVars>
      </dgm:prSet>
      <dgm:spPr/>
    </dgm:pt>
    <dgm:pt modelId="{F2C83E1B-A84B-4056-8722-80C586064EA5}" type="pres">
      <dgm:prSet presAssocID="{386640B8-D242-4DF9-AB5D-540F2E35F7C7}" presName="sibTrans" presStyleCnt="0"/>
      <dgm:spPr/>
    </dgm:pt>
    <dgm:pt modelId="{9D1DD815-7048-45DC-838B-AD45F49F5D30}" type="pres">
      <dgm:prSet presAssocID="{90495722-3B7A-48B1-A6E5-3B8275D5D113}" presName="node" presStyleLbl="node1" presStyleIdx="11" presStyleCnt="12" custLinFactNeighborX="-1565" custLinFactNeighborY="-776">
        <dgm:presLayoutVars>
          <dgm:bulletEnabled val="1"/>
        </dgm:presLayoutVars>
      </dgm:prSet>
      <dgm:spPr/>
    </dgm:pt>
  </dgm:ptLst>
  <dgm:cxnLst>
    <dgm:cxn modelId="{78A13B07-4148-4F6D-96D8-E364A3EA485C}" type="presOf" srcId="{BC272959-E906-46D1-B81B-432FA033093E}" destId="{F34F6A86-85C4-4792-AD8C-3603D3F80EE7}" srcOrd="0" destOrd="0" presId="urn:microsoft.com/office/officeart/2005/8/layout/default"/>
    <dgm:cxn modelId="{9236DC17-2AB7-496F-8D07-91943D075DD8}" srcId="{BC272959-E906-46D1-B81B-432FA033093E}" destId="{0EE9DF71-F1DC-429D-85C1-326A3793452C}" srcOrd="2" destOrd="0" parTransId="{B4DF333B-4F3A-4EEB-8D12-8D972D50DB97}" sibTransId="{32F197CD-0768-4C16-9E2A-D098A3DF4C3D}"/>
    <dgm:cxn modelId="{838F541C-FFA9-4106-BB1F-CAF0FD3309B8}" srcId="{BC272959-E906-46D1-B81B-432FA033093E}" destId="{46967143-3005-48D8-820A-BB67CF9EB3C4}" srcOrd="1" destOrd="0" parTransId="{B5BA3CD6-B978-4A18-B9CD-9CD8F02CBB5F}" sibTransId="{749EF91D-BC4A-42FC-A5B1-690DA513414A}"/>
    <dgm:cxn modelId="{332F0925-C889-48FE-95CC-6046046157B9}" type="presOf" srcId="{CDB3CCDC-5512-4869-8EA5-D8B224D8B72C}" destId="{5F6ED36B-8866-46B5-8700-12D3E4AC56B2}" srcOrd="0" destOrd="0" presId="urn:microsoft.com/office/officeart/2005/8/layout/default"/>
    <dgm:cxn modelId="{0D3D4026-B9E8-4356-A0C5-F7B4C3D1927D}" srcId="{BC272959-E906-46D1-B81B-432FA033093E}" destId="{03A0406B-AE8B-439B-AD9B-981C83799686}" srcOrd="7" destOrd="0" parTransId="{8CDD97AE-0767-4C91-AACE-915091CF6BE7}" sibTransId="{0CABEBA9-80A5-42F8-A31A-DA1E372A3A1A}"/>
    <dgm:cxn modelId="{C46A4531-6D97-4582-9BA1-F05C965BEC3E}" type="presOf" srcId="{7BCCA0AA-DF4A-4868-9289-C5AF03371A60}" destId="{73328534-CA75-4FC3-A616-D5992716EC4F}" srcOrd="0" destOrd="0" presId="urn:microsoft.com/office/officeart/2005/8/layout/default"/>
    <dgm:cxn modelId="{69FAF634-E6C7-4B71-BF28-2F607D5BCD52}" type="presOf" srcId="{5F2E2A3F-19E5-410B-A6B8-347371BD4D94}" destId="{BBBE78C4-C3AC-4793-9DDA-666A04DB9927}" srcOrd="0" destOrd="0" presId="urn:microsoft.com/office/officeart/2005/8/layout/default"/>
    <dgm:cxn modelId="{905BAC6A-7392-45BC-B3AA-65AAC025053E}" srcId="{BC272959-E906-46D1-B81B-432FA033093E}" destId="{86F148A8-8DCF-44BE-8A74-63010EE9B088}" srcOrd="4" destOrd="0" parTransId="{F3920AFD-755D-40E7-A0B7-91DE979FF309}" sibTransId="{D23F58B7-7ACB-408F-95C6-74D2A5873D91}"/>
    <dgm:cxn modelId="{2391836B-6A33-42BF-B801-740D1983EF23}" srcId="{BC272959-E906-46D1-B81B-432FA033093E}" destId="{CDB3CCDC-5512-4869-8EA5-D8B224D8B72C}" srcOrd="3" destOrd="0" parTransId="{D9AD160C-C500-4DCC-A13D-B016C21DC808}" sibTransId="{E72622DB-AF5E-42FC-9C5B-76B0398EBC05}"/>
    <dgm:cxn modelId="{81E8F678-FFEA-4E41-BADA-DD7D8049825E}" srcId="{BC272959-E906-46D1-B81B-432FA033093E}" destId="{7BCCA0AA-DF4A-4868-9289-C5AF03371A60}" srcOrd="8" destOrd="0" parTransId="{92C65482-CA12-4615-95D2-13645E0DC07C}" sibTransId="{897D7DAF-6BA5-474C-B761-12FF617F0C46}"/>
    <dgm:cxn modelId="{F10D9387-0B9F-415C-8C67-8B9C218FE0BA}" srcId="{BC272959-E906-46D1-B81B-432FA033093E}" destId="{6F7B680E-8969-4233-A0E1-6E4C889ACE80}" srcOrd="5" destOrd="0" parTransId="{1D3F2D3B-2C12-4650-A65A-83D70C604BF9}" sibTransId="{0CBCC2D8-7E7B-4759-94BE-2FA6040DB4B6}"/>
    <dgm:cxn modelId="{8BD8068E-D7EA-4ADC-BCAA-9258F6B68B08}" type="presOf" srcId="{11BB959F-5949-4995-87F8-9E253991F89A}" destId="{A3DBE853-981F-4147-8C4E-0C57D5950257}" srcOrd="0" destOrd="0" presId="urn:microsoft.com/office/officeart/2005/8/layout/default"/>
    <dgm:cxn modelId="{C0021F96-37B7-497B-A84B-94319B11A49E}" srcId="{BC272959-E906-46D1-B81B-432FA033093E}" destId="{ED601E17-FFEC-4286-B6E0-22B2482951F8}" srcOrd="6" destOrd="0" parTransId="{188069C3-0B7F-46AF-BAED-0FF55C4BD0B7}" sibTransId="{115D65C3-7DA3-4469-8BE9-5581FEBD60F1}"/>
    <dgm:cxn modelId="{B07CF598-D086-44ED-BD3E-DFB94F1F519D}" type="presOf" srcId="{0EE9DF71-F1DC-429D-85C1-326A3793452C}" destId="{95601BA8-F5E9-4D27-8BBE-F32C47BC6AAE}" srcOrd="0" destOrd="0" presId="urn:microsoft.com/office/officeart/2005/8/layout/default"/>
    <dgm:cxn modelId="{C18F8BAA-085A-437A-B7AD-9F3A2D9F7B6F}" type="presOf" srcId="{03A0406B-AE8B-439B-AD9B-981C83799686}" destId="{C9C73D35-88CE-4CA8-9AA3-58BE2732F854}" srcOrd="0" destOrd="0" presId="urn:microsoft.com/office/officeart/2005/8/layout/default"/>
    <dgm:cxn modelId="{E896CEAB-5F7F-431C-ACAC-3B983BCD9B73}" type="presOf" srcId="{ED601E17-FFEC-4286-B6E0-22B2482951F8}" destId="{1ECE9620-1202-45FA-826D-E7C73565B548}" srcOrd="0" destOrd="0" presId="urn:microsoft.com/office/officeart/2005/8/layout/default"/>
    <dgm:cxn modelId="{AB0942B2-7E58-4449-AD56-A2CC8157719A}" type="presOf" srcId="{6F7B680E-8969-4233-A0E1-6E4C889ACE80}" destId="{2A795167-4E0C-4407-A311-CEEC78782F84}" srcOrd="0" destOrd="0" presId="urn:microsoft.com/office/officeart/2005/8/layout/default"/>
    <dgm:cxn modelId="{1EE0E8B4-AA27-4719-97F1-A2C90D27F9A7}" type="presOf" srcId="{86F148A8-8DCF-44BE-8A74-63010EE9B088}" destId="{B5A07FD8-781D-4C06-B05E-6E50D9889EA2}" srcOrd="0" destOrd="0" presId="urn:microsoft.com/office/officeart/2005/8/layout/default"/>
    <dgm:cxn modelId="{0B201EB8-6A51-483B-B743-54F3C435CCAB}" type="presOf" srcId="{90495722-3B7A-48B1-A6E5-3B8275D5D113}" destId="{9D1DD815-7048-45DC-838B-AD45F49F5D30}" srcOrd="0" destOrd="0" presId="urn:microsoft.com/office/officeart/2005/8/layout/default"/>
    <dgm:cxn modelId="{403C2DD2-4042-48E0-A07A-DB7FFB2964E3}" srcId="{BC272959-E906-46D1-B81B-432FA033093E}" destId="{11BB959F-5949-4995-87F8-9E253991F89A}" srcOrd="10" destOrd="0" parTransId="{6CD1EA67-F5E4-4A53-B9BF-E3EAB22DC941}" sibTransId="{386640B8-D242-4DF9-AB5D-540F2E35F7C7}"/>
    <dgm:cxn modelId="{4EDC4DD5-9F08-488E-82D0-90E45D04DF47}" srcId="{BC272959-E906-46D1-B81B-432FA033093E}" destId="{4C81FD36-221A-40A5-9E7A-C8F6E857A9DE}" srcOrd="0" destOrd="0" parTransId="{7CEC53D7-6A21-4CF2-AFFD-925E77A48593}" sibTransId="{C38814E9-ABB5-4E3E-A984-E60C1B6B4657}"/>
    <dgm:cxn modelId="{A0EED5DC-6686-4F88-8B0B-50972943A531}" type="presOf" srcId="{4C81FD36-221A-40A5-9E7A-C8F6E857A9DE}" destId="{CFFDD43D-C166-4ADE-9568-EBA60C12AB53}" srcOrd="0" destOrd="0" presId="urn:microsoft.com/office/officeart/2005/8/layout/default"/>
    <dgm:cxn modelId="{7650DCDF-5103-4501-80F5-B61AD042AEE9}" srcId="{BC272959-E906-46D1-B81B-432FA033093E}" destId="{5F2E2A3F-19E5-410B-A6B8-347371BD4D94}" srcOrd="9" destOrd="0" parTransId="{B7AFD35F-9DC8-4A35-B8C3-5AF94B0FE84C}" sibTransId="{538AD227-D716-4C2E-97DD-4DA721971E0D}"/>
    <dgm:cxn modelId="{6F3C57F2-3EE5-4340-B111-DF51D35953EC}" type="presOf" srcId="{46967143-3005-48D8-820A-BB67CF9EB3C4}" destId="{2B9DA511-7073-4D75-A1C6-97D342354DB3}" srcOrd="0" destOrd="0" presId="urn:microsoft.com/office/officeart/2005/8/layout/default"/>
    <dgm:cxn modelId="{F9A252F5-DFF0-4F9A-9E6A-D571A5947362}" srcId="{BC272959-E906-46D1-B81B-432FA033093E}" destId="{90495722-3B7A-48B1-A6E5-3B8275D5D113}" srcOrd="11" destOrd="0" parTransId="{86517EE8-7F5A-4959-A55B-DD7DDDE18D70}" sibTransId="{883DE7C2-71D7-4949-ACB0-A1EC17EFEAAE}"/>
    <dgm:cxn modelId="{78BF399E-07A3-4407-A3FA-788E15C4E01B}" type="presParOf" srcId="{F34F6A86-85C4-4792-AD8C-3603D3F80EE7}" destId="{CFFDD43D-C166-4ADE-9568-EBA60C12AB53}" srcOrd="0" destOrd="0" presId="urn:microsoft.com/office/officeart/2005/8/layout/default"/>
    <dgm:cxn modelId="{6E65F637-5A11-4404-8233-459BE4984F08}" type="presParOf" srcId="{F34F6A86-85C4-4792-AD8C-3603D3F80EE7}" destId="{3BA71BD6-65ED-43CB-9A1D-5B4604AC4CDD}" srcOrd="1" destOrd="0" presId="urn:microsoft.com/office/officeart/2005/8/layout/default"/>
    <dgm:cxn modelId="{12CC3AD2-4A58-45A8-8F69-C1A69B858F61}" type="presParOf" srcId="{F34F6A86-85C4-4792-AD8C-3603D3F80EE7}" destId="{2B9DA511-7073-4D75-A1C6-97D342354DB3}" srcOrd="2" destOrd="0" presId="urn:microsoft.com/office/officeart/2005/8/layout/default"/>
    <dgm:cxn modelId="{51259AB9-C30C-4DD5-BBC9-7ED9A5E0CA54}" type="presParOf" srcId="{F34F6A86-85C4-4792-AD8C-3603D3F80EE7}" destId="{BC3C3BB4-3EE2-4E83-843D-A54A02B6695D}" srcOrd="3" destOrd="0" presId="urn:microsoft.com/office/officeart/2005/8/layout/default"/>
    <dgm:cxn modelId="{F5FCE144-1DDF-499A-B49D-062A72A346EE}" type="presParOf" srcId="{F34F6A86-85C4-4792-AD8C-3603D3F80EE7}" destId="{95601BA8-F5E9-4D27-8BBE-F32C47BC6AAE}" srcOrd="4" destOrd="0" presId="urn:microsoft.com/office/officeart/2005/8/layout/default"/>
    <dgm:cxn modelId="{788E9EC6-235E-41D9-A56A-52584DD99A53}" type="presParOf" srcId="{F34F6A86-85C4-4792-AD8C-3603D3F80EE7}" destId="{73855B0C-1815-4228-B077-5F99A7455A94}" srcOrd="5" destOrd="0" presId="urn:microsoft.com/office/officeart/2005/8/layout/default"/>
    <dgm:cxn modelId="{13B3D8A3-A98B-4795-8E2A-085C9BC56B66}" type="presParOf" srcId="{F34F6A86-85C4-4792-AD8C-3603D3F80EE7}" destId="{5F6ED36B-8866-46B5-8700-12D3E4AC56B2}" srcOrd="6" destOrd="0" presId="urn:microsoft.com/office/officeart/2005/8/layout/default"/>
    <dgm:cxn modelId="{2D5BD2DD-811C-40AA-96DC-C06744881976}" type="presParOf" srcId="{F34F6A86-85C4-4792-AD8C-3603D3F80EE7}" destId="{DDCF89B4-23E8-4504-BB43-91C5CDA22F11}" srcOrd="7" destOrd="0" presId="urn:microsoft.com/office/officeart/2005/8/layout/default"/>
    <dgm:cxn modelId="{86B618A7-7B5D-470C-90F4-A5A8C352EA4F}" type="presParOf" srcId="{F34F6A86-85C4-4792-AD8C-3603D3F80EE7}" destId="{B5A07FD8-781D-4C06-B05E-6E50D9889EA2}" srcOrd="8" destOrd="0" presId="urn:microsoft.com/office/officeart/2005/8/layout/default"/>
    <dgm:cxn modelId="{A43C2C69-98FF-4BEF-83F4-66EC3CC42BC7}" type="presParOf" srcId="{F34F6A86-85C4-4792-AD8C-3603D3F80EE7}" destId="{0A4961BF-4FBD-48B1-B7B3-CB7A3C3FBDE7}" srcOrd="9" destOrd="0" presId="urn:microsoft.com/office/officeart/2005/8/layout/default"/>
    <dgm:cxn modelId="{E0F8407E-3EA7-42FD-88BE-AFAFB27B19F8}" type="presParOf" srcId="{F34F6A86-85C4-4792-AD8C-3603D3F80EE7}" destId="{2A795167-4E0C-4407-A311-CEEC78782F84}" srcOrd="10" destOrd="0" presId="urn:microsoft.com/office/officeart/2005/8/layout/default"/>
    <dgm:cxn modelId="{4675F30C-91AF-4074-8C8E-234268016DD8}" type="presParOf" srcId="{F34F6A86-85C4-4792-AD8C-3603D3F80EE7}" destId="{C97250DB-8EF8-4481-B31B-EF5994E630CF}" srcOrd="11" destOrd="0" presId="urn:microsoft.com/office/officeart/2005/8/layout/default"/>
    <dgm:cxn modelId="{331B9A0A-5CD0-494B-ABDF-C23329A28E86}" type="presParOf" srcId="{F34F6A86-85C4-4792-AD8C-3603D3F80EE7}" destId="{1ECE9620-1202-45FA-826D-E7C73565B548}" srcOrd="12" destOrd="0" presId="urn:microsoft.com/office/officeart/2005/8/layout/default"/>
    <dgm:cxn modelId="{96D5AF90-B53A-46F0-9E5C-C60184E0CB05}" type="presParOf" srcId="{F34F6A86-85C4-4792-AD8C-3603D3F80EE7}" destId="{527A1E4B-B21C-4E70-9206-625AC714273A}" srcOrd="13" destOrd="0" presId="urn:microsoft.com/office/officeart/2005/8/layout/default"/>
    <dgm:cxn modelId="{764D3950-251C-4DB0-979A-B0627AB5E2A3}" type="presParOf" srcId="{F34F6A86-85C4-4792-AD8C-3603D3F80EE7}" destId="{C9C73D35-88CE-4CA8-9AA3-58BE2732F854}" srcOrd="14" destOrd="0" presId="urn:microsoft.com/office/officeart/2005/8/layout/default"/>
    <dgm:cxn modelId="{B813F80F-732F-468A-A43F-5A4166131837}" type="presParOf" srcId="{F34F6A86-85C4-4792-AD8C-3603D3F80EE7}" destId="{0B78326B-478C-4EBE-B71B-46D2CB5311D1}" srcOrd="15" destOrd="0" presId="urn:microsoft.com/office/officeart/2005/8/layout/default"/>
    <dgm:cxn modelId="{C12BDC13-E5A8-4066-BF2D-359A37D5C94E}" type="presParOf" srcId="{F34F6A86-85C4-4792-AD8C-3603D3F80EE7}" destId="{73328534-CA75-4FC3-A616-D5992716EC4F}" srcOrd="16" destOrd="0" presId="urn:microsoft.com/office/officeart/2005/8/layout/default"/>
    <dgm:cxn modelId="{8BF84B82-FE5D-4979-9A42-2E76A476A53B}" type="presParOf" srcId="{F34F6A86-85C4-4792-AD8C-3603D3F80EE7}" destId="{8799D83F-FD7E-46C4-9897-4018A09B4144}" srcOrd="17" destOrd="0" presId="urn:microsoft.com/office/officeart/2005/8/layout/default"/>
    <dgm:cxn modelId="{2673DA70-1655-417E-84BD-69670A496A9A}" type="presParOf" srcId="{F34F6A86-85C4-4792-AD8C-3603D3F80EE7}" destId="{BBBE78C4-C3AC-4793-9DDA-666A04DB9927}" srcOrd="18" destOrd="0" presId="urn:microsoft.com/office/officeart/2005/8/layout/default"/>
    <dgm:cxn modelId="{0C28036A-C94A-44BF-85CF-EC797894AF32}" type="presParOf" srcId="{F34F6A86-85C4-4792-AD8C-3603D3F80EE7}" destId="{C1E614C6-72E9-437F-97D4-C28E41963CE3}" srcOrd="19" destOrd="0" presId="urn:microsoft.com/office/officeart/2005/8/layout/default"/>
    <dgm:cxn modelId="{DE770057-6D23-46A0-A98B-532C5F6ABF2A}" type="presParOf" srcId="{F34F6A86-85C4-4792-AD8C-3603D3F80EE7}" destId="{A3DBE853-981F-4147-8C4E-0C57D5950257}" srcOrd="20" destOrd="0" presId="urn:microsoft.com/office/officeart/2005/8/layout/default"/>
    <dgm:cxn modelId="{1892DC4E-496D-45F0-BAD4-C158E8A76502}" type="presParOf" srcId="{F34F6A86-85C4-4792-AD8C-3603D3F80EE7}" destId="{F2C83E1B-A84B-4056-8722-80C586064EA5}" srcOrd="21" destOrd="0" presId="urn:microsoft.com/office/officeart/2005/8/layout/default"/>
    <dgm:cxn modelId="{946DAAD7-D711-480D-B9F5-2B444E219148}" type="presParOf" srcId="{F34F6A86-85C4-4792-AD8C-3603D3F80EE7}" destId="{9D1DD815-7048-45DC-838B-AD45F49F5D30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6C4F5E-F0DA-44AE-B113-97DEF155C8D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2D8A4F-536D-47DE-A8B5-0BD23A3196B1}">
      <dgm:prSet/>
      <dgm:spPr/>
      <dgm:t>
        <a:bodyPr/>
        <a:lstStyle/>
        <a:p>
          <a:r>
            <a:rPr lang="es-CL" dirty="0"/>
            <a:t>Escalabilidad</a:t>
          </a:r>
          <a:endParaRPr lang="en-US" dirty="0"/>
        </a:p>
      </dgm:t>
    </dgm:pt>
    <dgm:pt modelId="{890B38C1-0687-40F7-9950-4C3BEC8C0EED}" type="parTrans" cxnId="{8D7CFEFC-47E0-4713-B091-F62C3D389EB3}">
      <dgm:prSet/>
      <dgm:spPr/>
      <dgm:t>
        <a:bodyPr/>
        <a:lstStyle/>
        <a:p>
          <a:endParaRPr lang="en-US"/>
        </a:p>
      </dgm:t>
    </dgm:pt>
    <dgm:pt modelId="{1E882D41-7245-4031-8EC5-41DB3BCF0B34}" type="sibTrans" cxnId="{8D7CFEFC-47E0-4713-B091-F62C3D389EB3}">
      <dgm:prSet/>
      <dgm:spPr/>
      <dgm:t>
        <a:bodyPr/>
        <a:lstStyle/>
        <a:p>
          <a:endParaRPr lang="en-US"/>
        </a:p>
      </dgm:t>
    </dgm:pt>
    <dgm:pt modelId="{3AD5FCAB-C940-468F-BD53-E012CBECDA55}">
      <dgm:prSet/>
      <dgm:spPr/>
      <dgm:t>
        <a:bodyPr/>
        <a:lstStyle/>
        <a:p>
          <a:r>
            <a:rPr lang="es-CL" dirty="0"/>
            <a:t>Disponibilidad</a:t>
          </a:r>
          <a:endParaRPr lang="en-US" dirty="0"/>
        </a:p>
      </dgm:t>
    </dgm:pt>
    <dgm:pt modelId="{E663926A-E21F-4C2D-8250-13DACCD9194B}" type="parTrans" cxnId="{6CEA7117-EE4B-4DEC-9079-A622CD15E83C}">
      <dgm:prSet/>
      <dgm:spPr/>
      <dgm:t>
        <a:bodyPr/>
        <a:lstStyle/>
        <a:p>
          <a:endParaRPr lang="en-US"/>
        </a:p>
      </dgm:t>
    </dgm:pt>
    <dgm:pt modelId="{53944789-DC95-4ECA-B7BC-8D509AD92163}" type="sibTrans" cxnId="{6CEA7117-EE4B-4DEC-9079-A622CD15E83C}">
      <dgm:prSet/>
      <dgm:spPr/>
      <dgm:t>
        <a:bodyPr/>
        <a:lstStyle/>
        <a:p>
          <a:endParaRPr lang="en-US"/>
        </a:p>
      </dgm:t>
    </dgm:pt>
    <dgm:pt modelId="{704D24C8-AF4E-48D9-A0F9-1B98AC285034}">
      <dgm:prSet/>
      <dgm:spPr/>
      <dgm:t>
        <a:bodyPr/>
        <a:lstStyle/>
        <a:p>
          <a:r>
            <a:rPr lang="es-CL"/>
            <a:t>Seguridad</a:t>
          </a:r>
          <a:endParaRPr lang="en-US"/>
        </a:p>
      </dgm:t>
    </dgm:pt>
    <dgm:pt modelId="{ED6E1F0F-EE3F-4C57-BA89-63841F3742F6}" type="parTrans" cxnId="{E7776168-0B04-4661-9D2C-BD593194FE64}">
      <dgm:prSet/>
      <dgm:spPr/>
      <dgm:t>
        <a:bodyPr/>
        <a:lstStyle/>
        <a:p>
          <a:endParaRPr lang="en-US"/>
        </a:p>
      </dgm:t>
    </dgm:pt>
    <dgm:pt modelId="{78F5733F-1139-48DF-AB93-1A328560F478}" type="sibTrans" cxnId="{E7776168-0B04-4661-9D2C-BD593194FE64}">
      <dgm:prSet/>
      <dgm:spPr/>
      <dgm:t>
        <a:bodyPr/>
        <a:lstStyle/>
        <a:p>
          <a:endParaRPr lang="en-US"/>
        </a:p>
      </dgm:t>
    </dgm:pt>
    <dgm:pt modelId="{EA65FC03-22CD-4E08-ADEA-B0841542B64F}">
      <dgm:prSet/>
      <dgm:spPr/>
      <dgm:t>
        <a:bodyPr/>
        <a:lstStyle/>
        <a:p>
          <a:r>
            <a:rPr lang="es-CL"/>
            <a:t>Usabilidad</a:t>
          </a:r>
          <a:endParaRPr lang="en-US"/>
        </a:p>
      </dgm:t>
    </dgm:pt>
    <dgm:pt modelId="{ADC51618-4C1F-4042-94A7-628313B9D9C6}" type="parTrans" cxnId="{D16D18B6-884F-4A4D-85EB-0444D25BB752}">
      <dgm:prSet/>
      <dgm:spPr/>
      <dgm:t>
        <a:bodyPr/>
        <a:lstStyle/>
        <a:p>
          <a:endParaRPr lang="en-US"/>
        </a:p>
      </dgm:t>
    </dgm:pt>
    <dgm:pt modelId="{96C10840-2EA4-4F23-8D28-0684260E3716}" type="sibTrans" cxnId="{D16D18B6-884F-4A4D-85EB-0444D25BB752}">
      <dgm:prSet/>
      <dgm:spPr/>
      <dgm:t>
        <a:bodyPr/>
        <a:lstStyle/>
        <a:p>
          <a:endParaRPr lang="en-US"/>
        </a:p>
      </dgm:t>
    </dgm:pt>
    <dgm:pt modelId="{C9990260-93C6-4869-83AA-705B5531AE58}">
      <dgm:prSet/>
      <dgm:spPr/>
      <dgm:t>
        <a:bodyPr/>
        <a:lstStyle/>
        <a:p>
          <a:r>
            <a:rPr lang="es-CL"/>
            <a:t>Mantenimiento</a:t>
          </a:r>
          <a:endParaRPr lang="en-US"/>
        </a:p>
      </dgm:t>
    </dgm:pt>
    <dgm:pt modelId="{54799741-5A84-4F0F-A981-7FFE351B5DF6}" type="parTrans" cxnId="{4727BE6B-C586-40D1-8C64-C7DF5735754C}">
      <dgm:prSet/>
      <dgm:spPr/>
      <dgm:t>
        <a:bodyPr/>
        <a:lstStyle/>
        <a:p>
          <a:endParaRPr lang="en-US"/>
        </a:p>
      </dgm:t>
    </dgm:pt>
    <dgm:pt modelId="{1D1707B7-9D8D-4E61-8ED3-D24C3781ECF1}" type="sibTrans" cxnId="{4727BE6B-C586-40D1-8C64-C7DF5735754C}">
      <dgm:prSet/>
      <dgm:spPr/>
      <dgm:t>
        <a:bodyPr/>
        <a:lstStyle/>
        <a:p>
          <a:endParaRPr lang="en-US"/>
        </a:p>
      </dgm:t>
    </dgm:pt>
    <dgm:pt modelId="{57A2E525-4C74-4086-A799-D3D7029C7A6B}">
      <dgm:prSet/>
      <dgm:spPr/>
      <dgm:t>
        <a:bodyPr/>
        <a:lstStyle/>
        <a:p>
          <a:r>
            <a:rPr lang="es-CL"/>
            <a:t>Compatibilidad</a:t>
          </a:r>
          <a:endParaRPr lang="en-US"/>
        </a:p>
      </dgm:t>
    </dgm:pt>
    <dgm:pt modelId="{A530A5F6-0DC3-4DA4-BEFD-75121B3BDDA0}" type="parTrans" cxnId="{57E55024-D455-4E53-83A4-73985C65C6E7}">
      <dgm:prSet/>
      <dgm:spPr/>
      <dgm:t>
        <a:bodyPr/>
        <a:lstStyle/>
        <a:p>
          <a:endParaRPr lang="en-US"/>
        </a:p>
      </dgm:t>
    </dgm:pt>
    <dgm:pt modelId="{D7CAF78C-DD6E-4BF7-A164-952DBF28E8EF}" type="sibTrans" cxnId="{57E55024-D455-4E53-83A4-73985C65C6E7}">
      <dgm:prSet/>
      <dgm:spPr/>
      <dgm:t>
        <a:bodyPr/>
        <a:lstStyle/>
        <a:p>
          <a:endParaRPr lang="en-US"/>
        </a:p>
      </dgm:t>
    </dgm:pt>
    <dgm:pt modelId="{7F71F0C8-032B-49CC-8442-213F4FDBF8EB}">
      <dgm:prSet/>
      <dgm:spPr/>
      <dgm:t>
        <a:bodyPr/>
        <a:lstStyle/>
        <a:p>
          <a:r>
            <a:rPr lang="es-CL"/>
            <a:t>Integración</a:t>
          </a:r>
          <a:endParaRPr lang="en-US"/>
        </a:p>
      </dgm:t>
    </dgm:pt>
    <dgm:pt modelId="{86ADE2BC-FFF7-41C9-AB12-E0258276D02F}" type="parTrans" cxnId="{62D12176-CCA4-4589-817B-15B6CEF1724C}">
      <dgm:prSet/>
      <dgm:spPr/>
      <dgm:t>
        <a:bodyPr/>
        <a:lstStyle/>
        <a:p>
          <a:endParaRPr lang="en-US"/>
        </a:p>
      </dgm:t>
    </dgm:pt>
    <dgm:pt modelId="{99D8B56C-6B7F-4F68-9A34-DB190CD6E3A0}" type="sibTrans" cxnId="{62D12176-CCA4-4589-817B-15B6CEF1724C}">
      <dgm:prSet/>
      <dgm:spPr/>
      <dgm:t>
        <a:bodyPr/>
        <a:lstStyle/>
        <a:p>
          <a:endParaRPr lang="en-US"/>
        </a:p>
      </dgm:t>
    </dgm:pt>
    <dgm:pt modelId="{DC25D951-7E95-4609-BB41-63C75398D869}">
      <dgm:prSet/>
      <dgm:spPr/>
      <dgm:t>
        <a:bodyPr/>
        <a:lstStyle/>
        <a:p>
          <a:r>
            <a:rPr lang="es-CL"/>
            <a:t>Rendimiento</a:t>
          </a:r>
          <a:endParaRPr lang="en-US"/>
        </a:p>
      </dgm:t>
    </dgm:pt>
    <dgm:pt modelId="{9C11A0DD-07F5-448B-A618-F2A459E0FABB}" type="parTrans" cxnId="{30C0A91D-7BEF-4F38-9548-AD0948C0FCCD}">
      <dgm:prSet/>
      <dgm:spPr/>
      <dgm:t>
        <a:bodyPr/>
        <a:lstStyle/>
        <a:p>
          <a:endParaRPr lang="en-US"/>
        </a:p>
      </dgm:t>
    </dgm:pt>
    <dgm:pt modelId="{1E1F86A8-6757-45A0-B5AC-0DDC6F05091E}" type="sibTrans" cxnId="{30C0A91D-7BEF-4F38-9548-AD0948C0FCCD}">
      <dgm:prSet/>
      <dgm:spPr/>
      <dgm:t>
        <a:bodyPr/>
        <a:lstStyle/>
        <a:p>
          <a:endParaRPr lang="en-US"/>
        </a:p>
      </dgm:t>
    </dgm:pt>
    <dgm:pt modelId="{2540FEA6-2ECC-4378-9D66-A048D2DB0919}" type="pres">
      <dgm:prSet presAssocID="{DC6C4F5E-F0DA-44AE-B113-97DEF155C8D0}" presName="diagram" presStyleCnt="0">
        <dgm:presLayoutVars>
          <dgm:dir/>
          <dgm:resizeHandles val="exact"/>
        </dgm:presLayoutVars>
      </dgm:prSet>
      <dgm:spPr/>
    </dgm:pt>
    <dgm:pt modelId="{0F69E33C-808B-48F0-AA85-B9EBAFBB5772}" type="pres">
      <dgm:prSet presAssocID="{BB2D8A4F-536D-47DE-A8B5-0BD23A3196B1}" presName="node" presStyleLbl="node1" presStyleIdx="0" presStyleCnt="8" custLinFactNeighborX="-35503" custLinFactNeighborY="-2695">
        <dgm:presLayoutVars>
          <dgm:bulletEnabled val="1"/>
        </dgm:presLayoutVars>
      </dgm:prSet>
      <dgm:spPr/>
    </dgm:pt>
    <dgm:pt modelId="{2A313F6D-15CC-4658-A756-A61B2E1852D5}" type="pres">
      <dgm:prSet presAssocID="{1E882D41-7245-4031-8EC5-41DB3BCF0B34}" presName="sibTrans" presStyleCnt="0"/>
      <dgm:spPr/>
    </dgm:pt>
    <dgm:pt modelId="{A682FD72-F30E-45E6-8179-FA6BEC7D9281}" type="pres">
      <dgm:prSet presAssocID="{3AD5FCAB-C940-468F-BD53-E012CBECDA55}" presName="node" presStyleLbl="node1" presStyleIdx="1" presStyleCnt="8" custLinFactNeighborX="6983" custLinFactNeighborY="970">
        <dgm:presLayoutVars>
          <dgm:bulletEnabled val="1"/>
        </dgm:presLayoutVars>
      </dgm:prSet>
      <dgm:spPr/>
    </dgm:pt>
    <dgm:pt modelId="{4A1277D0-F51A-456D-A80D-2CC0FBC0B427}" type="pres">
      <dgm:prSet presAssocID="{53944789-DC95-4ECA-B7BC-8D509AD92163}" presName="sibTrans" presStyleCnt="0"/>
      <dgm:spPr/>
    </dgm:pt>
    <dgm:pt modelId="{E2C48C60-6DC4-45EA-9C65-56198BB66EF0}" type="pres">
      <dgm:prSet presAssocID="{704D24C8-AF4E-48D9-A0F9-1B98AC285034}" presName="node" presStyleLbl="node1" presStyleIdx="2" presStyleCnt="8" custLinFactNeighborX="-32006" custLinFactNeighborY="-741">
        <dgm:presLayoutVars>
          <dgm:bulletEnabled val="1"/>
        </dgm:presLayoutVars>
      </dgm:prSet>
      <dgm:spPr/>
    </dgm:pt>
    <dgm:pt modelId="{092139AE-168F-4EDF-AFB3-7E0A12029244}" type="pres">
      <dgm:prSet presAssocID="{78F5733F-1139-48DF-AB93-1A328560F478}" presName="sibTrans" presStyleCnt="0"/>
      <dgm:spPr/>
    </dgm:pt>
    <dgm:pt modelId="{8FFC5804-B8BA-4AAE-A272-C55C5E38F405}" type="pres">
      <dgm:prSet presAssocID="{EA65FC03-22CD-4E08-ADEA-B0841542B64F}" presName="node" presStyleLbl="node1" presStyleIdx="3" presStyleCnt="8" custLinFactNeighborX="6983" custLinFactNeighborY="-741">
        <dgm:presLayoutVars>
          <dgm:bulletEnabled val="1"/>
        </dgm:presLayoutVars>
      </dgm:prSet>
      <dgm:spPr/>
    </dgm:pt>
    <dgm:pt modelId="{9A8BEB63-C895-46D3-B4B8-077A6346BB51}" type="pres">
      <dgm:prSet presAssocID="{96C10840-2EA4-4F23-8D28-0684260E3716}" presName="sibTrans" presStyleCnt="0"/>
      <dgm:spPr/>
    </dgm:pt>
    <dgm:pt modelId="{8D3E3B36-A23C-470D-821C-8E15D0D3846E}" type="pres">
      <dgm:prSet presAssocID="{C9990260-93C6-4869-83AA-705B5531AE58}" presName="node" presStyleLbl="node1" presStyleIdx="4" presStyleCnt="8" custLinFactNeighborX="-31424" custLinFactNeighborY="-2910">
        <dgm:presLayoutVars>
          <dgm:bulletEnabled val="1"/>
        </dgm:presLayoutVars>
      </dgm:prSet>
      <dgm:spPr/>
    </dgm:pt>
    <dgm:pt modelId="{227E7259-B0E4-42C7-B8F8-2B46FAC26A16}" type="pres">
      <dgm:prSet presAssocID="{1D1707B7-9D8D-4E61-8ED3-D24C3781ECF1}" presName="sibTrans" presStyleCnt="0"/>
      <dgm:spPr/>
    </dgm:pt>
    <dgm:pt modelId="{F56EE666-7391-494E-AA55-6076E8689241}" type="pres">
      <dgm:prSet presAssocID="{57A2E525-4C74-4086-A799-D3D7029C7A6B}" presName="node" presStyleLbl="node1" presStyleIdx="5" presStyleCnt="8" custLinFactNeighborX="5819" custLinFactNeighborY="970">
        <dgm:presLayoutVars>
          <dgm:bulletEnabled val="1"/>
        </dgm:presLayoutVars>
      </dgm:prSet>
      <dgm:spPr/>
    </dgm:pt>
    <dgm:pt modelId="{2B9B929C-D229-41A3-B099-7E222012CB8A}" type="pres">
      <dgm:prSet presAssocID="{D7CAF78C-DD6E-4BF7-A164-952DBF28E8EF}" presName="sibTrans" presStyleCnt="0"/>
      <dgm:spPr/>
    </dgm:pt>
    <dgm:pt modelId="{138A1606-FF78-469D-B9D7-EBAA709D8BB9}" type="pres">
      <dgm:prSet presAssocID="{7F71F0C8-032B-49CC-8442-213F4FDBF8EB}" presName="node" presStyleLbl="node1" presStyleIdx="6" presStyleCnt="8" custLinFactNeighborX="-32006">
        <dgm:presLayoutVars>
          <dgm:bulletEnabled val="1"/>
        </dgm:presLayoutVars>
      </dgm:prSet>
      <dgm:spPr/>
    </dgm:pt>
    <dgm:pt modelId="{29F3A81A-CCD4-40FF-8FE4-18C2CE27326F}" type="pres">
      <dgm:prSet presAssocID="{99D8B56C-6B7F-4F68-9A34-DB190CD6E3A0}" presName="sibTrans" presStyleCnt="0"/>
      <dgm:spPr/>
    </dgm:pt>
    <dgm:pt modelId="{F74AFA0D-B1BF-495F-A869-7B5B7E45DA61}" type="pres">
      <dgm:prSet presAssocID="{DC25D951-7E95-4609-BB41-63C75398D869}" presName="node" presStyleLbl="node1" presStyleIdx="7" presStyleCnt="8" custLinFactNeighborX="7565" custLinFactNeighborY="970">
        <dgm:presLayoutVars>
          <dgm:bulletEnabled val="1"/>
        </dgm:presLayoutVars>
      </dgm:prSet>
      <dgm:spPr/>
    </dgm:pt>
  </dgm:ptLst>
  <dgm:cxnLst>
    <dgm:cxn modelId="{E2C1A002-1AB2-4A52-8C76-711AB8741751}" type="presOf" srcId="{57A2E525-4C74-4086-A799-D3D7029C7A6B}" destId="{F56EE666-7391-494E-AA55-6076E8689241}" srcOrd="0" destOrd="0" presId="urn:microsoft.com/office/officeart/2005/8/layout/default"/>
    <dgm:cxn modelId="{1525D50D-B8CB-4B47-9506-7885D8DC6E49}" type="presOf" srcId="{BB2D8A4F-536D-47DE-A8B5-0BD23A3196B1}" destId="{0F69E33C-808B-48F0-AA85-B9EBAFBB5772}" srcOrd="0" destOrd="0" presId="urn:microsoft.com/office/officeart/2005/8/layout/default"/>
    <dgm:cxn modelId="{6CEA7117-EE4B-4DEC-9079-A622CD15E83C}" srcId="{DC6C4F5E-F0DA-44AE-B113-97DEF155C8D0}" destId="{3AD5FCAB-C940-468F-BD53-E012CBECDA55}" srcOrd="1" destOrd="0" parTransId="{E663926A-E21F-4C2D-8250-13DACCD9194B}" sibTransId="{53944789-DC95-4ECA-B7BC-8D509AD92163}"/>
    <dgm:cxn modelId="{30C0A91D-7BEF-4F38-9548-AD0948C0FCCD}" srcId="{DC6C4F5E-F0DA-44AE-B113-97DEF155C8D0}" destId="{DC25D951-7E95-4609-BB41-63C75398D869}" srcOrd="7" destOrd="0" parTransId="{9C11A0DD-07F5-448B-A618-F2A459E0FABB}" sibTransId="{1E1F86A8-6757-45A0-B5AC-0DDC6F05091E}"/>
    <dgm:cxn modelId="{57E55024-D455-4E53-83A4-73985C65C6E7}" srcId="{DC6C4F5E-F0DA-44AE-B113-97DEF155C8D0}" destId="{57A2E525-4C74-4086-A799-D3D7029C7A6B}" srcOrd="5" destOrd="0" parTransId="{A530A5F6-0DC3-4DA4-BEFD-75121B3BDDA0}" sibTransId="{D7CAF78C-DD6E-4BF7-A164-952DBF28E8EF}"/>
    <dgm:cxn modelId="{A1054F5E-B6B4-4DD8-A3D5-E5F9ECE4C33C}" type="presOf" srcId="{DC25D951-7E95-4609-BB41-63C75398D869}" destId="{F74AFA0D-B1BF-495F-A869-7B5B7E45DA61}" srcOrd="0" destOrd="0" presId="urn:microsoft.com/office/officeart/2005/8/layout/default"/>
    <dgm:cxn modelId="{F116C861-EB24-4129-B560-3127A5F03071}" type="presOf" srcId="{DC6C4F5E-F0DA-44AE-B113-97DEF155C8D0}" destId="{2540FEA6-2ECC-4378-9D66-A048D2DB0919}" srcOrd="0" destOrd="0" presId="urn:microsoft.com/office/officeart/2005/8/layout/default"/>
    <dgm:cxn modelId="{FD54EA46-EADB-4CCA-BB4E-F7B41D77738C}" type="presOf" srcId="{3AD5FCAB-C940-468F-BD53-E012CBECDA55}" destId="{A682FD72-F30E-45E6-8179-FA6BEC7D9281}" srcOrd="0" destOrd="0" presId="urn:microsoft.com/office/officeart/2005/8/layout/default"/>
    <dgm:cxn modelId="{E7776168-0B04-4661-9D2C-BD593194FE64}" srcId="{DC6C4F5E-F0DA-44AE-B113-97DEF155C8D0}" destId="{704D24C8-AF4E-48D9-A0F9-1B98AC285034}" srcOrd="2" destOrd="0" parTransId="{ED6E1F0F-EE3F-4C57-BA89-63841F3742F6}" sibTransId="{78F5733F-1139-48DF-AB93-1A328560F478}"/>
    <dgm:cxn modelId="{4727BE6B-C586-40D1-8C64-C7DF5735754C}" srcId="{DC6C4F5E-F0DA-44AE-B113-97DEF155C8D0}" destId="{C9990260-93C6-4869-83AA-705B5531AE58}" srcOrd="4" destOrd="0" parTransId="{54799741-5A84-4F0F-A981-7FFE351B5DF6}" sibTransId="{1D1707B7-9D8D-4E61-8ED3-D24C3781ECF1}"/>
    <dgm:cxn modelId="{80BC1475-9910-4CCE-9695-D90FDE681F36}" type="presOf" srcId="{EA65FC03-22CD-4E08-ADEA-B0841542B64F}" destId="{8FFC5804-B8BA-4AAE-A272-C55C5E38F405}" srcOrd="0" destOrd="0" presId="urn:microsoft.com/office/officeart/2005/8/layout/default"/>
    <dgm:cxn modelId="{62D12176-CCA4-4589-817B-15B6CEF1724C}" srcId="{DC6C4F5E-F0DA-44AE-B113-97DEF155C8D0}" destId="{7F71F0C8-032B-49CC-8442-213F4FDBF8EB}" srcOrd="6" destOrd="0" parTransId="{86ADE2BC-FFF7-41C9-AB12-E0258276D02F}" sibTransId="{99D8B56C-6B7F-4F68-9A34-DB190CD6E3A0}"/>
    <dgm:cxn modelId="{3CE6B086-F0F3-4A81-A9F3-5A9015B88CB9}" type="presOf" srcId="{704D24C8-AF4E-48D9-A0F9-1B98AC285034}" destId="{E2C48C60-6DC4-45EA-9C65-56198BB66EF0}" srcOrd="0" destOrd="0" presId="urn:microsoft.com/office/officeart/2005/8/layout/default"/>
    <dgm:cxn modelId="{F2C29799-C792-4D26-829C-CEA148EB170C}" type="presOf" srcId="{C9990260-93C6-4869-83AA-705B5531AE58}" destId="{8D3E3B36-A23C-470D-821C-8E15D0D3846E}" srcOrd="0" destOrd="0" presId="urn:microsoft.com/office/officeart/2005/8/layout/default"/>
    <dgm:cxn modelId="{FDF440B4-B778-4B16-8983-17FD174CB861}" type="presOf" srcId="{7F71F0C8-032B-49CC-8442-213F4FDBF8EB}" destId="{138A1606-FF78-469D-B9D7-EBAA709D8BB9}" srcOrd="0" destOrd="0" presId="urn:microsoft.com/office/officeart/2005/8/layout/default"/>
    <dgm:cxn modelId="{D16D18B6-884F-4A4D-85EB-0444D25BB752}" srcId="{DC6C4F5E-F0DA-44AE-B113-97DEF155C8D0}" destId="{EA65FC03-22CD-4E08-ADEA-B0841542B64F}" srcOrd="3" destOrd="0" parTransId="{ADC51618-4C1F-4042-94A7-628313B9D9C6}" sibTransId="{96C10840-2EA4-4F23-8D28-0684260E3716}"/>
    <dgm:cxn modelId="{8D7CFEFC-47E0-4713-B091-F62C3D389EB3}" srcId="{DC6C4F5E-F0DA-44AE-B113-97DEF155C8D0}" destId="{BB2D8A4F-536D-47DE-A8B5-0BD23A3196B1}" srcOrd="0" destOrd="0" parTransId="{890B38C1-0687-40F7-9950-4C3BEC8C0EED}" sibTransId="{1E882D41-7245-4031-8EC5-41DB3BCF0B34}"/>
    <dgm:cxn modelId="{213D5A49-8955-4D29-A0FF-308DC70E7F75}" type="presParOf" srcId="{2540FEA6-2ECC-4378-9D66-A048D2DB0919}" destId="{0F69E33C-808B-48F0-AA85-B9EBAFBB5772}" srcOrd="0" destOrd="0" presId="urn:microsoft.com/office/officeart/2005/8/layout/default"/>
    <dgm:cxn modelId="{42712ECB-7C2F-4CC0-A775-96E96168D954}" type="presParOf" srcId="{2540FEA6-2ECC-4378-9D66-A048D2DB0919}" destId="{2A313F6D-15CC-4658-A756-A61B2E1852D5}" srcOrd="1" destOrd="0" presId="urn:microsoft.com/office/officeart/2005/8/layout/default"/>
    <dgm:cxn modelId="{81B36A56-BCFA-4A41-B40E-424B77F07E99}" type="presParOf" srcId="{2540FEA6-2ECC-4378-9D66-A048D2DB0919}" destId="{A682FD72-F30E-45E6-8179-FA6BEC7D9281}" srcOrd="2" destOrd="0" presId="urn:microsoft.com/office/officeart/2005/8/layout/default"/>
    <dgm:cxn modelId="{913763B0-C18C-4990-BF10-2F5552483395}" type="presParOf" srcId="{2540FEA6-2ECC-4378-9D66-A048D2DB0919}" destId="{4A1277D0-F51A-456D-A80D-2CC0FBC0B427}" srcOrd="3" destOrd="0" presId="urn:microsoft.com/office/officeart/2005/8/layout/default"/>
    <dgm:cxn modelId="{E544412F-5944-4DF2-8185-FD6A8E30C414}" type="presParOf" srcId="{2540FEA6-2ECC-4378-9D66-A048D2DB0919}" destId="{E2C48C60-6DC4-45EA-9C65-56198BB66EF0}" srcOrd="4" destOrd="0" presId="urn:microsoft.com/office/officeart/2005/8/layout/default"/>
    <dgm:cxn modelId="{ACEBFCCD-7244-41A8-A19D-303B3ACA397F}" type="presParOf" srcId="{2540FEA6-2ECC-4378-9D66-A048D2DB0919}" destId="{092139AE-168F-4EDF-AFB3-7E0A12029244}" srcOrd="5" destOrd="0" presId="urn:microsoft.com/office/officeart/2005/8/layout/default"/>
    <dgm:cxn modelId="{BEB00264-4D49-4CCC-96AC-A3F015F8BCEE}" type="presParOf" srcId="{2540FEA6-2ECC-4378-9D66-A048D2DB0919}" destId="{8FFC5804-B8BA-4AAE-A272-C55C5E38F405}" srcOrd="6" destOrd="0" presId="urn:microsoft.com/office/officeart/2005/8/layout/default"/>
    <dgm:cxn modelId="{07A29D7B-2AC1-4D7A-9D7E-5822FAEB60AB}" type="presParOf" srcId="{2540FEA6-2ECC-4378-9D66-A048D2DB0919}" destId="{9A8BEB63-C895-46D3-B4B8-077A6346BB51}" srcOrd="7" destOrd="0" presId="urn:microsoft.com/office/officeart/2005/8/layout/default"/>
    <dgm:cxn modelId="{C90F1D17-1123-4C03-A67E-D0FF0AF04C83}" type="presParOf" srcId="{2540FEA6-2ECC-4378-9D66-A048D2DB0919}" destId="{8D3E3B36-A23C-470D-821C-8E15D0D3846E}" srcOrd="8" destOrd="0" presId="urn:microsoft.com/office/officeart/2005/8/layout/default"/>
    <dgm:cxn modelId="{2D49C5DB-AD90-45BA-B597-365DD2354FD3}" type="presParOf" srcId="{2540FEA6-2ECC-4378-9D66-A048D2DB0919}" destId="{227E7259-B0E4-42C7-B8F8-2B46FAC26A16}" srcOrd="9" destOrd="0" presId="urn:microsoft.com/office/officeart/2005/8/layout/default"/>
    <dgm:cxn modelId="{2DC39926-3687-48C1-9931-BE09F089D2DE}" type="presParOf" srcId="{2540FEA6-2ECC-4378-9D66-A048D2DB0919}" destId="{F56EE666-7391-494E-AA55-6076E8689241}" srcOrd="10" destOrd="0" presId="urn:microsoft.com/office/officeart/2005/8/layout/default"/>
    <dgm:cxn modelId="{4D5CC89C-B95B-423F-A3BC-640D6471F7E4}" type="presParOf" srcId="{2540FEA6-2ECC-4378-9D66-A048D2DB0919}" destId="{2B9B929C-D229-41A3-B099-7E222012CB8A}" srcOrd="11" destOrd="0" presId="urn:microsoft.com/office/officeart/2005/8/layout/default"/>
    <dgm:cxn modelId="{53FC1575-F4B5-4D68-8288-1B6A7A0DD731}" type="presParOf" srcId="{2540FEA6-2ECC-4378-9D66-A048D2DB0919}" destId="{138A1606-FF78-469D-B9D7-EBAA709D8BB9}" srcOrd="12" destOrd="0" presId="urn:microsoft.com/office/officeart/2005/8/layout/default"/>
    <dgm:cxn modelId="{D2ED9251-E824-477D-9B96-A3FD0B849C6B}" type="presParOf" srcId="{2540FEA6-2ECC-4378-9D66-A048D2DB0919}" destId="{29F3A81A-CCD4-40FF-8FE4-18C2CE27326F}" srcOrd="13" destOrd="0" presId="urn:microsoft.com/office/officeart/2005/8/layout/default"/>
    <dgm:cxn modelId="{CE625E4F-CB62-4D18-AB7E-F63406EC347A}" type="presParOf" srcId="{2540FEA6-2ECC-4378-9D66-A048D2DB0919}" destId="{F74AFA0D-B1BF-495F-A869-7B5B7E45DA6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Configuración inicial de los entornos de desarrollo.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s-CL" b="0" i="0" baseline="0"/>
            <a:t>Diseño de la base de datos.</a:t>
          </a:r>
          <a:endParaRPr lang="en-US"/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0391A6AB-1C49-4FFB-A9D9-50FE8905F098}">
      <dgm:prSet/>
      <dgm:spPr/>
      <dgm:t>
        <a:bodyPr/>
        <a:lstStyle/>
        <a:p>
          <a:r>
            <a:rPr lang="es-CL" b="0" i="0" baseline="0"/>
            <a:t>Implementación del servicio de autenticación (Azure AD B2C). </a:t>
          </a:r>
          <a:endParaRPr lang="en-US"/>
        </a:p>
      </dgm:t>
    </dgm:pt>
    <dgm:pt modelId="{CFDF4F75-DA9A-4CB4-9038-B61CC73327B0}" type="parTrans" cxnId="{C36735A2-E973-4C5A-9CCE-643B9051B3F0}">
      <dgm:prSet/>
      <dgm:spPr/>
      <dgm:t>
        <a:bodyPr/>
        <a:lstStyle/>
        <a:p>
          <a:endParaRPr lang="en-US"/>
        </a:p>
      </dgm:t>
    </dgm:pt>
    <dgm:pt modelId="{681FC94D-FF63-406C-B7ED-CCB9570689A8}" type="sibTrans" cxnId="{C36735A2-E973-4C5A-9CCE-643B9051B3F0}">
      <dgm:prSet/>
      <dgm:spPr/>
      <dgm:t>
        <a:bodyPr/>
        <a:lstStyle/>
        <a:p>
          <a:endParaRPr lang="en-US"/>
        </a:p>
      </dgm:t>
    </dgm:pt>
    <dgm:pt modelId="{75642D9F-501F-4C06-B1E7-CBFD688BBBAF}">
      <dgm:prSet/>
      <dgm:spPr/>
      <dgm:t>
        <a:bodyPr/>
        <a:lstStyle/>
        <a:p>
          <a:r>
            <a:rPr lang="es-CL" b="0" i="0" baseline="0" dirty="0"/>
            <a:t>Desarrollo del microservicio de Gestión de Trabajadores.</a:t>
          </a:r>
          <a:endParaRPr lang="en-US" dirty="0"/>
        </a:p>
      </dgm:t>
    </dgm:pt>
    <dgm:pt modelId="{9B373DED-71B9-462B-B41D-6D2604766834}" type="parTrans" cxnId="{89B870AD-23A7-4D16-BF49-8BA67C9B45DB}">
      <dgm:prSet/>
      <dgm:spPr/>
      <dgm:t>
        <a:bodyPr/>
        <a:lstStyle/>
        <a:p>
          <a:endParaRPr lang="es-CL"/>
        </a:p>
      </dgm:t>
    </dgm:pt>
    <dgm:pt modelId="{701114ED-7D7B-4A4B-9BE7-ADB136DE1E67}" type="sibTrans" cxnId="{89B870AD-23A7-4D16-BF49-8BA67C9B45DB}">
      <dgm:prSet/>
      <dgm:spPr/>
      <dgm:t>
        <a:bodyPr/>
        <a:lstStyle/>
        <a:p>
          <a:endParaRPr lang="es-CL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99585D8D-4A3D-4F60-961F-54A836C81B3F}" type="pres">
      <dgm:prSet presAssocID="{4DF31286-CAD5-4A8F-B1F8-4643DD6BF606}" presName="FourNodes_1" presStyleLbl="node1" presStyleIdx="0" presStyleCnt="4">
        <dgm:presLayoutVars>
          <dgm:bulletEnabled val="1"/>
        </dgm:presLayoutVars>
      </dgm:prSet>
      <dgm:spPr/>
    </dgm:pt>
    <dgm:pt modelId="{FA970A04-5F0F-45BC-85CD-A191EDCA80F0}" type="pres">
      <dgm:prSet presAssocID="{4DF31286-CAD5-4A8F-B1F8-4643DD6BF606}" presName="FourNodes_2" presStyleLbl="node1" presStyleIdx="1" presStyleCnt="4">
        <dgm:presLayoutVars>
          <dgm:bulletEnabled val="1"/>
        </dgm:presLayoutVars>
      </dgm:prSet>
      <dgm:spPr/>
    </dgm:pt>
    <dgm:pt modelId="{F456DCA6-6B98-410D-9C0A-1679C5593342}" type="pres">
      <dgm:prSet presAssocID="{4DF31286-CAD5-4A8F-B1F8-4643DD6BF606}" presName="FourNodes_3" presStyleLbl="node1" presStyleIdx="2" presStyleCnt="4">
        <dgm:presLayoutVars>
          <dgm:bulletEnabled val="1"/>
        </dgm:presLayoutVars>
      </dgm:prSet>
      <dgm:spPr/>
    </dgm:pt>
    <dgm:pt modelId="{D40EE9C3-BF7F-4C85-BD2D-E5A561E84CC9}" type="pres">
      <dgm:prSet presAssocID="{4DF31286-CAD5-4A8F-B1F8-4643DD6BF606}" presName="FourNodes_4" presStyleLbl="node1" presStyleIdx="3" presStyleCnt="4">
        <dgm:presLayoutVars>
          <dgm:bulletEnabled val="1"/>
        </dgm:presLayoutVars>
      </dgm:prSet>
      <dgm:spPr/>
    </dgm:pt>
    <dgm:pt modelId="{739C5584-55D9-40EB-AAA8-34B648C6B705}" type="pres">
      <dgm:prSet presAssocID="{4DF31286-CAD5-4A8F-B1F8-4643DD6BF606}" presName="FourConn_1-2" presStyleLbl="fgAccFollowNode1" presStyleIdx="0" presStyleCnt="3">
        <dgm:presLayoutVars>
          <dgm:bulletEnabled val="1"/>
        </dgm:presLayoutVars>
      </dgm:prSet>
      <dgm:spPr/>
    </dgm:pt>
    <dgm:pt modelId="{49D72831-247F-46CB-979F-F5C36AD78F5E}" type="pres">
      <dgm:prSet presAssocID="{4DF31286-CAD5-4A8F-B1F8-4643DD6BF606}" presName="FourConn_2-3" presStyleLbl="fgAccFollowNode1" presStyleIdx="1" presStyleCnt="3">
        <dgm:presLayoutVars>
          <dgm:bulletEnabled val="1"/>
        </dgm:presLayoutVars>
      </dgm:prSet>
      <dgm:spPr/>
    </dgm:pt>
    <dgm:pt modelId="{151877D6-0C41-48E2-9013-E6CB1B29D89A}" type="pres">
      <dgm:prSet presAssocID="{4DF31286-CAD5-4A8F-B1F8-4643DD6BF606}" presName="FourConn_3-4" presStyleLbl="fgAccFollowNode1" presStyleIdx="2" presStyleCnt="3">
        <dgm:presLayoutVars>
          <dgm:bulletEnabled val="1"/>
        </dgm:presLayoutVars>
      </dgm:prSet>
      <dgm:spPr/>
    </dgm:pt>
    <dgm:pt modelId="{6936D552-A966-4601-B2FA-CD3EB39E00BC}" type="pres">
      <dgm:prSet presAssocID="{4DF31286-CAD5-4A8F-B1F8-4643DD6BF606}" presName="FourNodes_1_text" presStyleLbl="node1" presStyleIdx="3" presStyleCnt="4">
        <dgm:presLayoutVars>
          <dgm:bulletEnabled val="1"/>
        </dgm:presLayoutVars>
      </dgm:prSet>
      <dgm:spPr/>
    </dgm:pt>
    <dgm:pt modelId="{28D68F6A-A45C-41BE-ADA6-2123FF283508}" type="pres">
      <dgm:prSet presAssocID="{4DF31286-CAD5-4A8F-B1F8-4643DD6BF606}" presName="FourNodes_2_text" presStyleLbl="node1" presStyleIdx="3" presStyleCnt="4">
        <dgm:presLayoutVars>
          <dgm:bulletEnabled val="1"/>
        </dgm:presLayoutVars>
      </dgm:prSet>
      <dgm:spPr/>
    </dgm:pt>
    <dgm:pt modelId="{1B100544-BBA2-4AEE-BD7C-FDB97DB9CD3D}" type="pres">
      <dgm:prSet presAssocID="{4DF31286-CAD5-4A8F-B1F8-4643DD6BF606}" presName="FourNodes_3_text" presStyleLbl="node1" presStyleIdx="3" presStyleCnt="4">
        <dgm:presLayoutVars>
          <dgm:bulletEnabled val="1"/>
        </dgm:presLayoutVars>
      </dgm:prSet>
      <dgm:spPr/>
    </dgm:pt>
    <dgm:pt modelId="{3B8F6D95-B02B-410C-A79F-6CFF539C0FD6}" type="pres">
      <dgm:prSet presAssocID="{4DF31286-CAD5-4A8F-B1F8-4643DD6BF60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A84CC2F-8796-45BC-B76C-24341C9863B4}" type="presOf" srcId="{701114ED-7D7B-4A4B-9BE7-ADB136DE1E67}" destId="{49D72831-247F-46CB-979F-F5C36AD78F5E}" srcOrd="0" destOrd="0" presId="urn:microsoft.com/office/officeart/2005/8/layout/vProcess5"/>
    <dgm:cxn modelId="{FA39073E-B4F6-46E8-853C-4D112DAD9304}" type="presOf" srcId="{75642D9F-501F-4C06-B1E7-CBFD688BBBAF}" destId="{28D68F6A-A45C-41BE-ADA6-2123FF283508}" srcOrd="1" destOrd="0" presId="urn:microsoft.com/office/officeart/2005/8/layout/vProcess5"/>
    <dgm:cxn modelId="{84431469-9760-4EE6-8487-2593A983D609}" type="presOf" srcId="{7A6FC332-651F-46C5-B11E-1E77CBB1B5B9}" destId="{151877D6-0C41-48E2-9013-E6CB1B29D89A}" srcOrd="0" destOrd="0" presId="urn:microsoft.com/office/officeart/2005/8/layout/vProcess5"/>
    <dgm:cxn modelId="{56951271-8DBD-481E-850A-3BE3CD2A66A7}" type="presOf" srcId="{AD29A4D8-8049-410D-836F-53BDD9C9C5E3}" destId="{6936D552-A966-4601-B2FA-CD3EB39E00BC}" srcOrd="1" destOrd="0" presId="urn:microsoft.com/office/officeart/2005/8/layout/vProcess5"/>
    <dgm:cxn modelId="{4540F674-DFD0-4D6F-920A-ECA81CBC605F}" srcId="{4DF31286-CAD5-4A8F-B1F8-4643DD6BF606}" destId="{24F002E0-FF7C-4657-B239-935E08B9F2A7}" srcOrd="2" destOrd="0" parTransId="{28668F2A-73C4-44C3-B00A-897DD3D1927D}" sibTransId="{7A6FC332-651F-46C5-B11E-1E77CBB1B5B9}"/>
    <dgm:cxn modelId="{C26DD357-C17D-43FE-AF97-C278F61D2CAF}" type="presOf" srcId="{0391A6AB-1C49-4FFB-A9D9-50FE8905F098}" destId="{D40EE9C3-BF7F-4C85-BD2D-E5A561E84CC9}" srcOrd="0" destOrd="0" presId="urn:microsoft.com/office/officeart/2005/8/layout/vProcess5"/>
    <dgm:cxn modelId="{7692F07E-B10C-4C29-AB32-6DE1D7912CFC}" type="presOf" srcId="{916CC341-6A17-4B09-AEC7-19B054194D9B}" destId="{739C5584-55D9-40EB-AAA8-34B648C6B705}" srcOrd="0" destOrd="0" presId="urn:microsoft.com/office/officeart/2005/8/layout/vProcess5"/>
    <dgm:cxn modelId="{C36735A2-E973-4C5A-9CCE-643B9051B3F0}" srcId="{4DF31286-CAD5-4A8F-B1F8-4643DD6BF606}" destId="{0391A6AB-1C49-4FFB-A9D9-50FE8905F098}" srcOrd="3" destOrd="0" parTransId="{CFDF4F75-DA9A-4CB4-9038-B61CC73327B0}" sibTransId="{681FC94D-FF63-406C-B7ED-CCB9570689A8}"/>
    <dgm:cxn modelId="{0C62FAA3-6048-47B7-8179-A3378C3B823A}" type="presOf" srcId="{24F002E0-FF7C-4657-B239-935E08B9F2A7}" destId="{F456DCA6-6B98-410D-9C0A-1679C5593342}" srcOrd="0" destOrd="0" presId="urn:microsoft.com/office/officeart/2005/8/layout/vProcess5"/>
    <dgm:cxn modelId="{89B870AD-23A7-4D16-BF49-8BA67C9B45DB}" srcId="{4DF31286-CAD5-4A8F-B1F8-4643DD6BF606}" destId="{75642D9F-501F-4C06-B1E7-CBFD688BBBAF}" srcOrd="1" destOrd="0" parTransId="{9B373DED-71B9-462B-B41D-6D2604766834}" sibTransId="{701114ED-7D7B-4A4B-9BE7-ADB136DE1E67}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D6383DBF-58C4-44A5-8D12-60A2CADFB5D8}" type="presOf" srcId="{AD29A4D8-8049-410D-836F-53BDD9C9C5E3}" destId="{99585D8D-4A3D-4F60-961F-54A836C81B3F}" srcOrd="0" destOrd="0" presId="urn:microsoft.com/office/officeart/2005/8/layout/vProcess5"/>
    <dgm:cxn modelId="{3C044EC2-9EB8-41FD-A4C2-7F9CA2FAEA3A}" type="presOf" srcId="{75642D9F-501F-4C06-B1E7-CBFD688BBBAF}" destId="{FA970A04-5F0F-45BC-85CD-A191EDCA80F0}" srcOrd="0" destOrd="0" presId="urn:microsoft.com/office/officeart/2005/8/layout/vProcess5"/>
    <dgm:cxn modelId="{4144ABD1-57F6-449F-96D4-4AE8F393E7CA}" type="presOf" srcId="{24F002E0-FF7C-4657-B239-935E08B9F2A7}" destId="{1B100544-BBA2-4AEE-BD7C-FDB97DB9CD3D}" srcOrd="1" destOrd="0" presId="urn:microsoft.com/office/officeart/2005/8/layout/vProcess5"/>
    <dgm:cxn modelId="{42FDAEE2-0FFB-4B0D-AABF-66332775F4D5}" type="presOf" srcId="{0391A6AB-1C49-4FFB-A9D9-50FE8905F098}" destId="{3B8F6D95-B02B-410C-A79F-6CFF539C0FD6}" srcOrd="1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8AB3A3FF-F948-4147-8564-218A07DDFF8B}" type="presParOf" srcId="{318C4BEE-D486-4510-9350-9BE6D31DF951}" destId="{99585D8D-4A3D-4F60-961F-54A836C81B3F}" srcOrd="1" destOrd="0" presId="urn:microsoft.com/office/officeart/2005/8/layout/vProcess5"/>
    <dgm:cxn modelId="{A1C628E7-1889-4EDB-B062-DE61DCAB1802}" type="presParOf" srcId="{318C4BEE-D486-4510-9350-9BE6D31DF951}" destId="{FA970A04-5F0F-45BC-85CD-A191EDCA80F0}" srcOrd="2" destOrd="0" presId="urn:microsoft.com/office/officeart/2005/8/layout/vProcess5"/>
    <dgm:cxn modelId="{42B2C0F7-AEA0-4824-BA40-F4F969E3FCAF}" type="presParOf" srcId="{318C4BEE-D486-4510-9350-9BE6D31DF951}" destId="{F456DCA6-6B98-410D-9C0A-1679C5593342}" srcOrd="3" destOrd="0" presId="urn:microsoft.com/office/officeart/2005/8/layout/vProcess5"/>
    <dgm:cxn modelId="{F26905BA-FCA0-453A-A95A-A04EA0B79268}" type="presParOf" srcId="{318C4BEE-D486-4510-9350-9BE6D31DF951}" destId="{D40EE9C3-BF7F-4C85-BD2D-E5A561E84CC9}" srcOrd="4" destOrd="0" presId="urn:microsoft.com/office/officeart/2005/8/layout/vProcess5"/>
    <dgm:cxn modelId="{4AECE735-B70C-4CB0-963A-15403C2E195A}" type="presParOf" srcId="{318C4BEE-D486-4510-9350-9BE6D31DF951}" destId="{739C5584-55D9-40EB-AAA8-34B648C6B705}" srcOrd="5" destOrd="0" presId="urn:microsoft.com/office/officeart/2005/8/layout/vProcess5"/>
    <dgm:cxn modelId="{D98E6DDE-7C3F-4D4F-BE8A-A72A41684C06}" type="presParOf" srcId="{318C4BEE-D486-4510-9350-9BE6D31DF951}" destId="{49D72831-247F-46CB-979F-F5C36AD78F5E}" srcOrd="6" destOrd="0" presId="urn:microsoft.com/office/officeart/2005/8/layout/vProcess5"/>
    <dgm:cxn modelId="{4AAF20AC-5CA1-4DDF-B6AA-38A7450EF7AD}" type="presParOf" srcId="{318C4BEE-D486-4510-9350-9BE6D31DF951}" destId="{151877D6-0C41-48E2-9013-E6CB1B29D89A}" srcOrd="7" destOrd="0" presId="urn:microsoft.com/office/officeart/2005/8/layout/vProcess5"/>
    <dgm:cxn modelId="{2413DD5C-5FE6-4476-8751-27C712D8CCBC}" type="presParOf" srcId="{318C4BEE-D486-4510-9350-9BE6D31DF951}" destId="{6936D552-A966-4601-B2FA-CD3EB39E00BC}" srcOrd="8" destOrd="0" presId="urn:microsoft.com/office/officeart/2005/8/layout/vProcess5"/>
    <dgm:cxn modelId="{DD220525-373D-4E4F-BB4E-8D186A089E99}" type="presParOf" srcId="{318C4BEE-D486-4510-9350-9BE6D31DF951}" destId="{28D68F6A-A45C-41BE-ADA6-2123FF283508}" srcOrd="9" destOrd="0" presId="urn:microsoft.com/office/officeart/2005/8/layout/vProcess5"/>
    <dgm:cxn modelId="{0A739819-6FE0-446D-855D-B19971A331EF}" type="presParOf" srcId="{318C4BEE-D486-4510-9350-9BE6D31DF951}" destId="{1B100544-BBA2-4AEE-BD7C-FDB97DB9CD3D}" srcOrd="10" destOrd="0" presId="urn:microsoft.com/office/officeart/2005/8/layout/vProcess5"/>
    <dgm:cxn modelId="{05D3AF9A-93A1-4AA5-9F4E-F1B4DEB0FFF3}" type="presParOf" srcId="{318C4BEE-D486-4510-9350-9BE6D31DF951}" destId="{3B8F6D95-B02B-410C-A79F-6CFF539C0FD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Desarrollo del microservicio de Gestión de Faenas.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s-CL" b="0" i="0" baseline="0" dirty="0"/>
            <a:t>Integración del servicio de reconocimiento facial.</a:t>
          </a:r>
          <a:endParaRPr lang="en-US" dirty="0"/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0391A6AB-1C49-4FFB-A9D9-50FE8905F098}">
      <dgm:prSet/>
      <dgm:spPr/>
      <dgm:t>
        <a:bodyPr/>
        <a:lstStyle/>
        <a:p>
          <a:r>
            <a:rPr lang="es-CL" b="0" i="0" baseline="0" dirty="0"/>
            <a:t>Desarrollo del módulo de registro de asistencia.</a:t>
          </a:r>
          <a:endParaRPr lang="en-US" dirty="0"/>
        </a:p>
      </dgm:t>
    </dgm:pt>
    <dgm:pt modelId="{CFDF4F75-DA9A-4CB4-9038-B61CC73327B0}" type="parTrans" cxnId="{C36735A2-E973-4C5A-9CCE-643B9051B3F0}">
      <dgm:prSet/>
      <dgm:spPr/>
      <dgm:t>
        <a:bodyPr/>
        <a:lstStyle/>
        <a:p>
          <a:endParaRPr lang="en-US"/>
        </a:p>
      </dgm:t>
    </dgm:pt>
    <dgm:pt modelId="{681FC94D-FF63-406C-B7ED-CCB9570689A8}" type="sibTrans" cxnId="{C36735A2-E973-4C5A-9CCE-643B9051B3F0}">
      <dgm:prSet/>
      <dgm:spPr/>
      <dgm:t>
        <a:bodyPr/>
        <a:lstStyle/>
        <a:p>
          <a:endParaRPr lang="en-US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90F3572F-6570-4453-8C4C-3DDB2C155E2D}" type="pres">
      <dgm:prSet presAssocID="{4DF31286-CAD5-4A8F-B1F8-4643DD6BF606}" presName="ThreeNodes_1" presStyleLbl="node1" presStyleIdx="0" presStyleCnt="3">
        <dgm:presLayoutVars>
          <dgm:bulletEnabled val="1"/>
        </dgm:presLayoutVars>
      </dgm:prSet>
      <dgm:spPr/>
    </dgm:pt>
    <dgm:pt modelId="{7C06DCD9-713A-46BC-BD0C-651FFB6E9ED9}" type="pres">
      <dgm:prSet presAssocID="{4DF31286-CAD5-4A8F-B1F8-4643DD6BF606}" presName="ThreeNodes_2" presStyleLbl="node1" presStyleIdx="1" presStyleCnt="3">
        <dgm:presLayoutVars>
          <dgm:bulletEnabled val="1"/>
        </dgm:presLayoutVars>
      </dgm:prSet>
      <dgm:spPr/>
    </dgm:pt>
    <dgm:pt modelId="{9A638C97-8A62-447B-862D-92C818D175ED}" type="pres">
      <dgm:prSet presAssocID="{4DF31286-CAD5-4A8F-B1F8-4643DD6BF606}" presName="ThreeNodes_3" presStyleLbl="node1" presStyleIdx="2" presStyleCnt="3">
        <dgm:presLayoutVars>
          <dgm:bulletEnabled val="1"/>
        </dgm:presLayoutVars>
      </dgm:prSet>
      <dgm:spPr/>
    </dgm:pt>
    <dgm:pt modelId="{23C89DAF-C3CF-4CA3-91A1-402578AAD201}" type="pres">
      <dgm:prSet presAssocID="{4DF31286-CAD5-4A8F-B1F8-4643DD6BF606}" presName="ThreeConn_1-2" presStyleLbl="fgAccFollowNode1" presStyleIdx="0" presStyleCnt="2">
        <dgm:presLayoutVars>
          <dgm:bulletEnabled val="1"/>
        </dgm:presLayoutVars>
      </dgm:prSet>
      <dgm:spPr/>
    </dgm:pt>
    <dgm:pt modelId="{70271BE3-C4A4-4BC7-8D30-EFDA207F95A3}" type="pres">
      <dgm:prSet presAssocID="{4DF31286-CAD5-4A8F-B1F8-4643DD6BF606}" presName="ThreeConn_2-3" presStyleLbl="fgAccFollowNode1" presStyleIdx="1" presStyleCnt="2">
        <dgm:presLayoutVars>
          <dgm:bulletEnabled val="1"/>
        </dgm:presLayoutVars>
      </dgm:prSet>
      <dgm:spPr/>
    </dgm:pt>
    <dgm:pt modelId="{8BE10E6B-4FCB-49CF-A501-861F6F1CD094}" type="pres">
      <dgm:prSet presAssocID="{4DF31286-CAD5-4A8F-B1F8-4643DD6BF606}" presName="ThreeNodes_1_text" presStyleLbl="node1" presStyleIdx="2" presStyleCnt="3">
        <dgm:presLayoutVars>
          <dgm:bulletEnabled val="1"/>
        </dgm:presLayoutVars>
      </dgm:prSet>
      <dgm:spPr/>
    </dgm:pt>
    <dgm:pt modelId="{7A097A7E-4739-4250-8A3D-879AC81BCB1C}" type="pres">
      <dgm:prSet presAssocID="{4DF31286-CAD5-4A8F-B1F8-4643DD6BF606}" presName="ThreeNodes_2_text" presStyleLbl="node1" presStyleIdx="2" presStyleCnt="3">
        <dgm:presLayoutVars>
          <dgm:bulletEnabled val="1"/>
        </dgm:presLayoutVars>
      </dgm:prSet>
      <dgm:spPr/>
    </dgm:pt>
    <dgm:pt modelId="{95183853-5B63-4EC5-8141-8A03C61E5236}" type="pres">
      <dgm:prSet presAssocID="{4DF31286-CAD5-4A8F-B1F8-4643DD6BF6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6EB943F-23BC-4B1E-B8F1-8CEB9B68AD92}" type="presOf" srcId="{0391A6AB-1C49-4FFB-A9D9-50FE8905F098}" destId="{9A638C97-8A62-447B-862D-92C818D175ED}" srcOrd="0" destOrd="0" presId="urn:microsoft.com/office/officeart/2005/8/layout/vProcess5"/>
    <dgm:cxn modelId="{B7130D4A-EA1E-44EE-86EF-533F06D3ABDC}" type="presOf" srcId="{916CC341-6A17-4B09-AEC7-19B054194D9B}" destId="{23C89DAF-C3CF-4CA3-91A1-402578AAD201}" srcOrd="0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5F365156-1C99-4F2C-8735-501CD3D7ECBA}" type="presOf" srcId="{7A6FC332-651F-46C5-B11E-1E77CBB1B5B9}" destId="{70271BE3-C4A4-4BC7-8D30-EFDA207F95A3}" srcOrd="0" destOrd="0" presId="urn:microsoft.com/office/officeart/2005/8/layout/vProcess5"/>
    <dgm:cxn modelId="{E54AC293-F058-4279-B124-5B0AC86C375C}" type="presOf" srcId="{0391A6AB-1C49-4FFB-A9D9-50FE8905F098}" destId="{95183853-5B63-4EC5-8141-8A03C61E5236}" srcOrd="1" destOrd="0" presId="urn:microsoft.com/office/officeart/2005/8/layout/vProcess5"/>
    <dgm:cxn modelId="{069A869D-D64E-491F-A58D-C0F8BCA26937}" type="presOf" srcId="{AD29A4D8-8049-410D-836F-53BDD9C9C5E3}" destId="{90F3572F-6570-4453-8C4C-3DDB2C155E2D}" srcOrd="0" destOrd="0" presId="urn:microsoft.com/office/officeart/2005/8/layout/vProcess5"/>
    <dgm:cxn modelId="{FC836AA1-0EDA-4D1D-8196-1E42CE847D88}" type="presOf" srcId="{AD29A4D8-8049-410D-836F-53BDD9C9C5E3}" destId="{8BE10E6B-4FCB-49CF-A501-861F6F1CD094}" srcOrd="1" destOrd="0" presId="urn:microsoft.com/office/officeart/2005/8/layout/vProcess5"/>
    <dgm:cxn modelId="{C36735A2-E973-4C5A-9CCE-643B9051B3F0}" srcId="{4DF31286-CAD5-4A8F-B1F8-4643DD6BF606}" destId="{0391A6AB-1C49-4FFB-A9D9-50FE8905F098}" srcOrd="2" destOrd="0" parTransId="{CFDF4F75-DA9A-4CB4-9038-B61CC73327B0}" sibTransId="{681FC94D-FF63-406C-B7ED-CCB9570689A8}"/>
    <dgm:cxn modelId="{983E4AA3-D4D6-437D-B0C1-5E87CE22CC20}" type="presOf" srcId="{24F002E0-FF7C-4657-B239-935E08B9F2A7}" destId="{7A097A7E-4739-4250-8A3D-879AC81BCB1C}" srcOrd="1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34813BF5-C88D-490E-935A-A8F36968210A}" type="presOf" srcId="{24F002E0-FF7C-4657-B239-935E08B9F2A7}" destId="{7C06DCD9-713A-46BC-BD0C-651FFB6E9ED9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78617F96-5054-49C0-8D62-D424AB70F1AD}" type="presParOf" srcId="{318C4BEE-D486-4510-9350-9BE6D31DF951}" destId="{90F3572F-6570-4453-8C4C-3DDB2C155E2D}" srcOrd="1" destOrd="0" presId="urn:microsoft.com/office/officeart/2005/8/layout/vProcess5"/>
    <dgm:cxn modelId="{4FF5F0FB-7172-487B-8AF1-8AE6200322DF}" type="presParOf" srcId="{318C4BEE-D486-4510-9350-9BE6D31DF951}" destId="{7C06DCD9-713A-46BC-BD0C-651FFB6E9ED9}" srcOrd="2" destOrd="0" presId="urn:microsoft.com/office/officeart/2005/8/layout/vProcess5"/>
    <dgm:cxn modelId="{770BC926-FDE0-43E1-AA26-6912D1D3762E}" type="presParOf" srcId="{318C4BEE-D486-4510-9350-9BE6D31DF951}" destId="{9A638C97-8A62-447B-862D-92C818D175ED}" srcOrd="3" destOrd="0" presId="urn:microsoft.com/office/officeart/2005/8/layout/vProcess5"/>
    <dgm:cxn modelId="{9D8664D9-A16A-479A-80D1-74139848AB34}" type="presParOf" srcId="{318C4BEE-D486-4510-9350-9BE6D31DF951}" destId="{23C89DAF-C3CF-4CA3-91A1-402578AAD201}" srcOrd="4" destOrd="0" presId="urn:microsoft.com/office/officeart/2005/8/layout/vProcess5"/>
    <dgm:cxn modelId="{70C3608E-DEB8-4F54-B9A6-8E7950986BEF}" type="presParOf" srcId="{318C4BEE-D486-4510-9350-9BE6D31DF951}" destId="{70271BE3-C4A4-4BC7-8D30-EFDA207F95A3}" srcOrd="5" destOrd="0" presId="urn:microsoft.com/office/officeart/2005/8/layout/vProcess5"/>
    <dgm:cxn modelId="{334A47B0-B095-4650-BF32-2649700EAC76}" type="presParOf" srcId="{318C4BEE-D486-4510-9350-9BE6D31DF951}" destId="{8BE10E6B-4FCB-49CF-A501-861F6F1CD094}" srcOrd="6" destOrd="0" presId="urn:microsoft.com/office/officeart/2005/8/layout/vProcess5"/>
    <dgm:cxn modelId="{A9C98817-4AB3-4839-BB5C-040F94F4231B}" type="presParOf" srcId="{318C4BEE-D486-4510-9350-9BE6D31DF951}" destId="{7A097A7E-4739-4250-8A3D-879AC81BCB1C}" srcOrd="7" destOrd="0" presId="urn:microsoft.com/office/officeart/2005/8/layout/vProcess5"/>
    <dgm:cxn modelId="{5E2F7F0C-6614-47A0-89A6-2E1B70808EFF}" type="presParOf" srcId="{318C4BEE-D486-4510-9350-9BE6D31DF951}" destId="{95183853-5B63-4EC5-8141-8A03C61E523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Desarrollo del microservicio de Gestión de Transporte.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s-CL" b="0" i="0" baseline="0" dirty="0"/>
            <a:t>Desarrollo del módulo de Notificaciones.</a:t>
          </a:r>
          <a:endParaRPr lang="en-US" dirty="0"/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29C83CA8-AF52-4C0E-B684-D3C56FA6FCF7}" type="pres">
      <dgm:prSet presAssocID="{4DF31286-CAD5-4A8F-B1F8-4643DD6BF606}" presName="TwoNodes_1" presStyleLbl="node1" presStyleIdx="0" presStyleCnt="2">
        <dgm:presLayoutVars>
          <dgm:bulletEnabled val="1"/>
        </dgm:presLayoutVars>
      </dgm:prSet>
      <dgm:spPr/>
    </dgm:pt>
    <dgm:pt modelId="{9D3DDC30-C3BD-49BE-A983-06A5610B1BBC}" type="pres">
      <dgm:prSet presAssocID="{4DF31286-CAD5-4A8F-B1F8-4643DD6BF606}" presName="TwoNodes_2" presStyleLbl="node1" presStyleIdx="1" presStyleCnt="2">
        <dgm:presLayoutVars>
          <dgm:bulletEnabled val="1"/>
        </dgm:presLayoutVars>
      </dgm:prSet>
      <dgm:spPr/>
    </dgm:pt>
    <dgm:pt modelId="{D8800A6C-AD39-4216-A8F4-36921A0F6042}" type="pres">
      <dgm:prSet presAssocID="{4DF31286-CAD5-4A8F-B1F8-4643DD6BF606}" presName="TwoConn_1-2" presStyleLbl="fgAccFollowNode1" presStyleIdx="0" presStyleCnt="1" custLinFactNeighborX="2594" custLinFactNeighborY="1297">
        <dgm:presLayoutVars>
          <dgm:bulletEnabled val="1"/>
        </dgm:presLayoutVars>
      </dgm:prSet>
      <dgm:spPr/>
    </dgm:pt>
    <dgm:pt modelId="{F6AA6F53-BAEC-443B-86A5-FC1B7DE8CC31}" type="pres">
      <dgm:prSet presAssocID="{4DF31286-CAD5-4A8F-B1F8-4643DD6BF606}" presName="TwoNodes_1_text" presStyleLbl="node1" presStyleIdx="1" presStyleCnt="2">
        <dgm:presLayoutVars>
          <dgm:bulletEnabled val="1"/>
        </dgm:presLayoutVars>
      </dgm:prSet>
      <dgm:spPr/>
    </dgm:pt>
    <dgm:pt modelId="{DDAC0C0D-0F6B-4510-AAED-A1DEC44A1D29}" type="pres">
      <dgm:prSet presAssocID="{4DF31286-CAD5-4A8F-B1F8-4643DD6BF60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D673024C-3640-431C-9832-03DD3F7B0DCA}" type="presOf" srcId="{24F002E0-FF7C-4657-B239-935E08B9F2A7}" destId="{9D3DDC30-C3BD-49BE-A983-06A5610B1BBC}" srcOrd="0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6516AC79-4B5B-4200-93B6-8A4523CE6397}" type="presOf" srcId="{916CC341-6A17-4B09-AEC7-19B054194D9B}" destId="{D8800A6C-AD39-4216-A8F4-36921A0F6042}" srcOrd="0" destOrd="0" presId="urn:microsoft.com/office/officeart/2005/8/layout/vProcess5"/>
    <dgm:cxn modelId="{6C6E3EA0-B9F0-4696-B855-210E98413B96}" type="presOf" srcId="{24F002E0-FF7C-4657-B239-935E08B9F2A7}" destId="{DDAC0C0D-0F6B-4510-AAED-A1DEC44A1D29}" srcOrd="1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052F76CA-088A-4D6D-98CF-EBC5B61BEC28}" type="presOf" srcId="{AD29A4D8-8049-410D-836F-53BDD9C9C5E3}" destId="{29C83CA8-AF52-4C0E-B684-D3C56FA6FCF7}" srcOrd="0" destOrd="0" presId="urn:microsoft.com/office/officeart/2005/8/layout/vProcess5"/>
    <dgm:cxn modelId="{25E975F7-6A12-4D5E-B3EB-3AE781B562D5}" type="presOf" srcId="{AD29A4D8-8049-410D-836F-53BDD9C9C5E3}" destId="{F6AA6F53-BAEC-443B-86A5-FC1B7DE8CC31}" srcOrd="1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B1F376F0-C955-488D-951B-66783D3A08CE}" type="presParOf" srcId="{318C4BEE-D486-4510-9350-9BE6D31DF951}" destId="{29C83CA8-AF52-4C0E-B684-D3C56FA6FCF7}" srcOrd="1" destOrd="0" presId="urn:microsoft.com/office/officeart/2005/8/layout/vProcess5"/>
    <dgm:cxn modelId="{1396F5B1-4CBD-496D-B46D-1F774FAF5700}" type="presParOf" srcId="{318C4BEE-D486-4510-9350-9BE6D31DF951}" destId="{9D3DDC30-C3BD-49BE-A983-06A5610B1BBC}" srcOrd="2" destOrd="0" presId="urn:microsoft.com/office/officeart/2005/8/layout/vProcess5"/>
    <dgm:cxn modelId="{CC3E4D47-2251-43BC-9F0D-1141F313C6E6}" type="presParOf" srcId="{318C4BEE-D486-4510-9350-9BE6D31DF951}" destId="{D8800A6C-AD39-4216-A8F4-36921A0F6042}" srcOrd="3" destOrd="0" presId="urn:microsoft.com/office/officeart/2005/8/layout/vProcess5"/>
    <dgm:cxn modelId="{0CBBBC7B-2E21-4131-826D-9479991DA25E}" type="presParOf" srcId="{318C4BEE-D486-4510-9350-9BE6D31DF951}" destId="{F6AA6F53-BAEC-443B-86A5-FC1B7DE8CC31}" srcOrd="4" destOrd="0" presId="urn:microsoft.com/office/officeart/2005/8/layout/vProcess5"/>
    <dgm:cxn modelId="{22B3BF83-C71C-4979-8D42-BB26D62E7207}" type="presParOf" srcId="{318C4BEE-D486-4510-9350-9BE6D31DF951}" destId="{DDAC0C0D-0F6B-4510-AAED-A1DEC44A1D2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Desarrollo del microservicio de Gestión de Alojamiento.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n-US" dirty="0" err="1"/>
            <a:t>Optimización</a:t>
          </a:r>
          <a:r>
            <a:rPr lang="en-US" dirty="0"/>
            <a:t> de la base de </a:t>
          </a:r>
          <a:r>
            <a:rPr lang="en-US" dirty="0" err="1"/>
            <a:t>datos</a:t>
          </a:r>
          <a:r>
            <a:rPr lang="en-US" dirty="0"/>
            <a:t>.</a:t>
          </a:r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47254476-0A2F-4339-B76B-7C5390E80908}" type="pres">
      <dgm:prSet presAssocID="{4DF31286-CAD5-4A8F-B1F8-4643DD6BF606}" presName="TwoNodes_1" presStyleLbl="node1" presStyleIdx="0" presStyleCnt="2">
        <dgm:presLayoutVars>
          <dgm:bulletEnabled val="1"/>
        </dgm:presLayoutVars>
      </dgm:prSet>
      <dgm:spPr/>
    </dgm:pt>
    <dgm:pt modelId="{73928807-B33D-47BF-A606-D54A873B26C8}" type="pres">
      <dgm:prSet presAssocID="{4DF31286-CAD5-4A8F-B1F8-4643DD6BF606}" presName="TwoNodes_2" presStyleLbl="node1" presStyleIdx="1" presStyleCnt="2">
        <dgm:presLayoutVars>
          <dgm:bulletEnabled val="1"/>
        </dgm:presLayoutVars>
      </dgm:prSet>
      <dgm:spPr/>
    </dgm:pt>
    <dgm:pt modelId="{8DA3577E-4F7A-4620-8419-31A94761DC63}" type="pres">
      <dgm:prSet presAssocID="{4DF31286-CAD5-4A8F-B1F8-4643DD6BF606}" presName="TwoConn_1-2" presStyleLbl="fgAccFollowNode1" presStyleIdx="0" presStyleCnt="1">
        <dgm:presLayoutVars>
          <dgm:bulletEnabled val="1"/>
        </dgm:presLayoutVars>
      </dgm:prSet>
      <dgm:spPr/>
    </dgm:pt>
    <dgm:pt modelId="{E527ABE2-7E54-4E37-A6B8-A080E584322E}" type="pres">
      <dgm:prSet presAssocID="{4DF31286-CAD5-4A8F-B1F8-4643DD6BF606}" presName="TwoNodes_1_text" presStyleLbl="node1" presStyleIdx="1" presStyleCnt="2">
        <dgm:presLayoutVars>
          <dgm:bulletEnabled val="1"/>
        </dgm:presLayoutVars>
      </dgm:prSet>
      <dgm:spPr/>
    </dgm:pt>
    <dgm:pt modelId="{69438CF4-ADAD-40E3-B4C8-BAF526C123FC}" type="pres">
      <dgm:prSet presAssocID="{4DF31286-CAD5-4A8F-B1F8-4643DD6BF60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13ED744B-2BA5-4189-AD2A-43098FD7B141}" type="presOf" srcId="{AD29A4D8-8049-410D-836F-53BDD9C9C5E3}" destId="{47254476-0A2F-4339-B76B-7C5390E80908}" srcOrd="0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AC468D76-4766-47BF-AE16-D8FF943CD7D9}" type="presOf" srcId="{AD29A4D8-8049-410D-836F-53BDD9C9C5E3}" destId="{E527ABE2-7E54-4E37-A6B8-A080E584322E}" srcOrd="1" destOrd="0" presId="urn:microsoft.com/office/officeart/2005/8/layout/vProcess5"/>
    <dgm:cxn modelId="{5677E97D-5FEE-445D-A8A5-BB8DC3834E00}" type="presOf" srcId="{24F002E0-FF7C-4657-B239-935E08B9F2A7}" destId="{73928807-B33D-47BF-A606-D54A873B26C8}" srcOrd="0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DF21EAEA-4C2A-4500-B6DF-3B6F3BF79838}" type="presOf" srcId="{24F002E0-FF7C-4657-B239-935E08B9F2A7}" destId="{69438CF4-ADAD-40E3-B4C8-BAF526C123FC}" srcOrd="1" destOrd="0" presId="urn:microsoft.com/office/officeart/2005/8/layout/vProcess5"/>
    <dgm:cxn modelId="{7CBAC0FA-FE39-4979-B2FB-E82F135123E2}" type="presOf" srcId="{916CC341-6A17-4B09-AEC7-19B054194D9B}" destId="{8DA3577E-4F7A-4620-8419-31A94761DC63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DA867C6F-4BF9-4016-8BF1-3BFE160524CE}" type="presParOf" srcId="{318C4BEE-D486-4510-9350-9BE6D31DF951}" destId="{47254476-0A2F-4339-B76B-7C5390E80908}" srcOrd="1" destOrd="0" presId="urn:microsoft.com/office/officeart/2005/8/layout/vProcess5"/>
    <dgm:cxn modelId="{C9ACAAE6-6EC6-4BC2-AF41-FE9BAF984469}" type="presParOf" srcId="{318C4BEE-D486-4510-9350-9BE6D31DF951}" destId="{73928807-B33D-47BF-A606-D54A873B26C8}" srcOrd="2" destOrd="0" presId="urn:microsoft.com/office/officeart/2005/8/layout/vProcess5"/>
    <dgm:cxn modelId="{11F1684D-6F4C-4E34-A84D-F14F9D337441}" type="presParOf" srcId="{318C4BEE-D486-4510-9350-9BE6D31DF951}" destId="{8DA3577E-4F7A-4620-8419-31A94761DC63}" srcOrd="3" destOrd="0" presId="urn:microsoft.com/office/officeart/2005/8/layout/vProcess5"/>
    <dgm:cxn modelId="{AE5DF550-CB6B-4B84-B6D5-EE777C3276EA}" type="presParOf" srcId="{318C4BEE-D486-4510-9350-9BE6D31DF951}" destId="{E527ABE2-7E54-4E37-A6B8-A080E584322E}" srcOrd="4" destOrd="0" presId="urn:microsoft.com/office/officeart/2005/8/layout/vProcess5"/>
    <dgm:cxn modelId="{9881B32C-305B-4C93-AD22-D80F1B2A0E1E}" type="presParOf" srcId="{318C4BEE-D486-4510-9350-9BE6D31DF951}" destId="{69438CF4-ADAD-40E3-B4C8-BAF526C123F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 err="1"/>
            <a:t>Testing</a:t>
          </a:r>
          <a:r>
            <a:rPr lang="es-CL" b="0" i="0" baseline="0" dirty="0"/>
            <a:t> de integración de todos los componentes.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n-US" dirty="0" err="1"/>
            <a:t>Optimización</a:t>
          </a:r>
          <a:r>
            <a:rPr lang="en-US" dirty="0"/>
            <a:t> de </a:t>
          </a:r>
          <a:r>
            <a:rPr lang="en-US" dirty="0" err="1"/>
            <a:t>rendimiento</a:t>
          </a:r>
          <a:r>
            <a:rPr lang="en-US" dirty="0"/>
            <a:t> y </a:t>
          </a:r>
          <a:r>
            <a:rPr lang="en-US" dirty="0" err="1"/>
            <a:t>seguridad</a:t>
          </a:r>
          <a:r>
            <a:rPr lang="en-US" dirty="0"/>
            <a:t>.</a:t>
          </a:r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FDEA288D-BF49-428E-BA44-602D75FE40EE}">
      <dgm:prSet/>
      <dgm:spPr/>
      <dgm:t>
        <a:bodyPr/>
        <a:lstStyle/>
        <a:p>
          <a:r>
            <a:rPr lang="es-CL" b="0" i="0" baseline="0" dirty="0"/>
            <a:t>Despliegue en entorno de producción</a:t>
          </a:r>
          <a:endParaRPr lang="en-US" dirty="0"/>
        </a:p>
      </dgm:t>
    </dgm:pt>
    <dgm:pt modelId="{5F504E7E-F1CA-4930-B002-3A89AE63DE1C}" type="parTrans" cxnId="{2D4D0C8B-7D6B-4395-9A5F-0DD260F2D90F}">
      <dgm:prSet/>
      <dgm:spPr/>
      <dgm:t>
        <a:bodyPr/>
        <a:lstStyle/>
        <a:p>
          <a:endParaRPr lang="es-CL"/>
        </a:p>
      </dgm:t>
    </dgm:pt>
    <dgm:pt modelId="{2ED986B8-7CB0-4CA0-BE26-11B87D46EACD}" type="sibTrans" cxnId="{2D4D0C8B-7D6B-4395-9A5F-0DD260F2D90F}">
      <dgm:prSet/>
      <dgm:spPr/>
      <dgm:t>
        <a:bodyPr/>
        <a:lstStyle/>
        <a:p>
          <a:endParaRPr lang="es-CL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39216F41-8B73-402E-927C-2D53CC49DD2C}" type="pres">
      <dgm:prSet presAssocID="{4DF31286-CAD5-4A8F-B1F8-4643DD6BF606}" presName="ThreeNodes_1" presStyleLbl="node1" presStyleIdx="0" presStyleCnt="3">
        <dgm:presLayoutVars>
          <dgm:bulletEnabled val="1"/>
        </dgm:presLayoutVars>
      </dgm:prSet>
      <dgm:spPr/>
    </dgm:pt>
    <dgm:pt modelId="{CBFF1C96-B67B-4C15-AAC1-96E66C3A8647}" type="pres">
      <dgm:prSet presAssocID="{4DF31286-CAD5-4A8F-B1F8-4643DD6BF606}" presName="ThreeNodes_2" presStyleLbl="node1" presStyleIdx="1" presStyleCnt="3">
        <dgm:presLayoutVars>
          <dgm:bulletEnabled val="1"/>
        </dgm:presLayoutVars>
      </dgm:prSet>
      <dgm:spPr/>
    </dgm:pt>
    <dgm:pt modelId="{8DFED14D-942C-4603-9FBC-FF5EE4560A8A}" type="pres">
      <dgm:prSet presAssocID="{4DF31286-CAD5-4A8F-B1F8-4643DD6BF606}" presName="ThreeNodes_3" presStyleLbl="node1" presStyleIdx="2" presStyleCnt="3">
        <dgm:presLayoutVars>
          <dgm:bulletEnabled val="1"/>
        </dgm:presLayoutVars>
      </dgm:prSet>
      <dgm:spPr/>
    </dgm:pt>
    <dgm:pt modelId="{EC8E2B2A-399D-4B6E-8C58-A1F26EBABDBC}" type="pres">
      <dgm:prSet presAssocID="{4DF31286-CAD5-4A8F-B1F8-4643DD6BF606}" presName="ThreeConn_1-2" presStyleLbl="fgAccFollowNode1" presStyleIdx="0" presStyleCnt="2">
        <dgm:presLayoutVars>
          <dgm:bulletEnabled val="1"/>
        </dgm:presLayoutVars>
      </dgm:prSet>
      <dgm:spPr/>
    </dgm:pt>
    <dgm:pt modelId="{4217F9D2-D0C4-4960-8DD6-31E3DEF49173}" type="pres">
      <dgm:prSet presAssocID="{4DF31286-CAD5-4A8F-B1F8-4643DD6BF606}" presName="ThreeConn_2-3" presStyleLbl="fgAccFollowNode1" presStyleIdx="1" presStyleCnt="2">
        <dgm:presLayoutVars>
          <dgm:bulletEnabled val="1"/>
        </dgm:presLayoutVars>
      </dgm:prSet>
      <dgm:spPr/>
    </dgm:pt>
    <dgm:pt modelId="{C66A07C2-071A-43DA-885A-FAB3F3F27244}" type="pres">
      <dgm:prSet presAssocID="{4DF31286-CAD5-4A8F-B1F8-4643DD6BF606}" presName="ThreeNodes_1_text" presStyleLbl="node1" presStyleIdx="2" presStyleCnt="3">
        <dgm:presLayoutVars>
          <dgm:bulletEnabled val="1"/>
        </dgm:presLayoutVars>
      </dgm:prSet>
      <dgm:spPr/>
    </dgm:pt>
    <dgm:pt modelId="{20FA8B8E-877E-40E7-93DD-DA5409C4E9B8}" type="pres">
      <dgm:prSet presAssocID="{4DF31286-CAD5-4A8F-B1F8-4643DD6BF606}" presName="ThreeNodes_2_text" presStyleLbl="node1" presStyleIdx="2" presStyleCnt="3">
        <dgm:presLayoutVars>
          <dgm:bulletEnabled val="1"/>
        </dgm:presLayoutVars>
      </dgm:prSet>
      <dgm:spPr/>
    </dgm:pt>
    <dgm:pt modelId="{1AC08374-25CA-47C9-89C3-83ED88C7A2C8}" type="pres">
      <dgm:prSet presAssocID="{4DF31286-CAD5-4A8F-B1F8-4643DD6BF6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8518722-3AF4-4A83-AF08-B59429B52A0E}" type="presOf" srcId="{FDEA288D-BF49-428E-BA44-602D75FE40EE}" destId="{1AC08374-25CA-47C9-89C3-83ED88C7A2C8}" srcOrd="1" destOrd="0" presId="urn:microsoft.com/office/officeart/2005/8/layout/vProcess5"/>
    <dgm:cxn modelId="{BE048360-A2B1-4821-A9A3-EE499B3B2C0E}" type="presOf" srcId="{916CC341-6A17-4B09-AEC7-19B054194D9B}" destId="{EC8E2B2A-399D-4B6E-8C58-A1F26EBABDBC}" srcOrd="0" destOrd="0" presId="urn:microsoft.com/office/officeart/2005/8/layout/vProcess5"/>
    <dgm:cxn modelId="{D84B6674-C486-4678-807E-752FA2125DD5}" type="presOf" srcId="{24F002E0-FF7C-4657-B239-935E08B9F2A7}" destId="{20FA8B8E-877E-40E7-93DD-DA5409C4E9B8}" srcOrd="1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1C436A55-DE1E-47E7-B6C1-5CC47C36F7E7}" type="presOf" srcId="{AD29A4D8-8049-410D-836F-53BDD9C9C5E3}" destId="{C66A07C2-071A-43DA-885A-FAB3F3F27244}" srcOrd="1" destOrd="0" presId="urn:microsoft.com/office/officeart/2005/8/layout/vProcess5"/>
    <dgm:cxn modelId="{08B4D47C-9043-4BF1-B7D7-A8AB0C4D68B9}" type="presOf" srcId="{24F002E0-FF7C-4657-B239-935E08B9F2A7}" destId="{CBFF1C96-B67B-4C15-AAC1-96E66C3A8647}" srcOrd="0" destOrd="0" presId="urn:microsoft.com/office/officeart/2005/8/layout/vProcess5"/>
    <dgm:cxn modelId="{B647A585-FF2D-44C7-8857-6766DDE2F602}" type="presOf" srcId="{AD29A4D8-8049-410D-836F-53BDD9C9C5E3}" destId="{39216F41-8B73-402E-927C-2D53CC49DD2C}" srcOrd="0" destOrd="0" presId="urn:microsoft.com/office/officeart/2005/8/layout/vProcess5"/>
    <dgm:cxn modelId="{1ECD5E86-01FB-4ACD-B44E-D4ED88BA9C5A}" type="presOf" srcId="{FDEA288D-BF49-428E-BA44-602D75FE40EE}" destId="{8DFED14D-942C-4603-9FBC-FF5EE4560A8A}" srcOrd="0" destOrd="0" presId="urn:microsoft.com/office/officeart/2005/8/layout/vProcess5"/>
    <dgm:cxn modelId="{2D4D0C8B-7D6B-4395-9A5F-0DD260F2D90F}" srcId="{4DF31286-CAD5-4A8F-B1F8-4643DD6BF606}" destId="{FDEA288D-BF49-428E-BA44-602D75FE40EE}" srcOrd="2" destOrd="0" parTransId="{5F504E7E-F1CA-4930-B002-3A89AE63DE1C}" sibTransId="{2ED986B8-7CB0-4CA0-BE26-11B87D46EACD}"/>
    <dgm:cxn modelId="{E9512EAF-9BFF-45E8-A2BD-4A78194FE4B4}" type="presOf" srcId="{7A6FC332-651F-46C5-B11E-1E77CBB1B5B9}" destId="{4217F9D2-D0C4-4960-8DD6-31E3DEF49173}" srcOrd="0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77D52A2F-4CDD-4868-BF08-05CAAE23A0E7}" type="presParOf" srcId="{318C4BEE-D486-4510-9350-9BE6D31DF951}" destId="{39216F41-8B73-402E-927C-2D53CC49DD2C}" srcOrd="1" destOrd="0" presId="urn:microsoft.com/office/officeart/2005/8/layout/vProcess5"/>
    <dgm:cxn modelId="{C2E2E190-5CB3-47EC-A1E9-2C49DB020DFC}" type="presParOf" srcId="{318C4BEE-D486-4510-9350-9BE6D31DF951}" destId="{CBFF1C96-B67B-4C15-AAC1-96E66C3A8647}" srcOrd="2" destOrd="0" presId="urn:microsoft.com/office/officeart/2005/8/layout/vProcess5"/>
    <dgm:cxn modelId="{DE80E873-0611-4568-8A8C-0DCFD8C3EA7E}" type="presParOf" srcId="{318C4BEE-D486-4510-9350-9BE6D31DF951}" destId="{8DFED14D-942C-4603-9FBC-FF5EE4560A8A}" srcOrd="3" destOrd="0" presId="urn:microsoft.com/office/officeart/2005/8/layout/vProcess5"/>
    <dgm:cxn modelId="{6BBB4F9F-D0E8-4EF1-B214-B3D891935AB2}" type="presParOf" srcId="{318C4BEE-D486-4510-9350-9BE6D31DF951}" destId="{EC8E2B2A-399D-4B6E-8C58-A1F26EBABDBC}" srcOrd="4" destOrd="0" presId="urn:microsoft.com/office/officeart/2005/8/layout/vProcess5"/>
    <dgm:cxn modelId="{0E044AEC-8515-4EC9-9468-7AF9C9F662EA}" type="presParOf" srcId="{318C4BEE-D486-4510-9350-9BE6D31DF951}" destId="{4217F9D2-D0C4-4960-8DD6-31E3DEF49173}" srcOrd="5" destOrd="0" presId="urn:microsoft.com/office/officeart/2005/8/layout/vProcess5"/>
    <dgm:cxn modelId="{BA219FDA-BCE4-4B7A-9DAE-83811A2755AC}" type="presParOf" srcId="{318C4BEE-D486-4510-9350-9BE6D31DF951}" destId="{C66A07C2-071A-43DA-885A-FAB3F3F27244}" srcOrd="6" destOrd="0" presId="urn:microsoft.com/office/officeart/2005/8/layout/vProcess5"/>
    <dgm:cxn modelId="{423A9A08-0B42-4597-AA8C-0574C5F9D65A}" type="presParOf" srcId="{318C4BEE-D486-4510-9350-9BE6D31DF951}" destId="{20FA8B8E-877E-40E7-93DD-DA5409C4E9B8}" srcOrd="7" destOrd="0" presId="urn:microsoft.com/office/officeart/2005/8/layout/vProcess5"/>
    <dgm:cxn modelId="{32EBAF29-D198-4277-9DF9-3DB94A705B05}" type="presParOf" srcId="{318C4BEE-D486-4510-9350-9BE6D31DF951}" destId="{1AC08374-25CA-47C9-89C3-83ED88C7A2C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F31286-CAD5-4A8F-B1F8-4643DD6BF606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29A4D8-8049-410D-836F-53BDD9C9C5E3}">
      <dgm:prSet/>
      <dgm:spPr/>
      <dgm:t>
        <a:bodyPr/>
        <a:lstStyle/>
        <a:p>
          <a:r>
            <a:rPr lang="es-CL" b="0" i="0" baseline="0" dirty="0"/>
            <a:t>Pruebas finales con usuarios.</a:t>
          </a:r>
          <a:endParaRPr lang="en-US" dirty="0"/>
        </a:p>
      </dgm:t>
    </dgm:pt>
    <dgm:pt modelId="{C8B298B9-4DF0-454E-BD54-87F9F4CE11FF}" type="parTrans" cxnId="{DB3A5112-DAB4-4735-8AAC-E6FCBB7A33E3}">
      <dgm:prSet/>
      <dgm:spPr/>
      <dgm:t>
        <a:bodyPr/>
        <a:lstStyle/>
        <a:p>
          <a:endParaRPr lang="en-US"/>
        </a:p>
      </dgm:t>
    </dgm:pt>
    <dgm:pt modelId="{916CC341-6A17-4B09-AEC7-19B054194D9B}" type="sibTrans" cxnId="{DB3A5112-DAB4-4735-8AAC-E6FCBB7A33E3}">
      <dgm:prSet/>
      <dgm:spPr/>
      <dgm:t>
        <a:bodyPr/>
        <a:lstStyle/>
        <a:p>
          <a:endParaRPr lang="en-US"/>
        </a:p>
      </dgm:t>
    </dgm:pt>
    <dgm:pt modelId="{24F002E0-FF7C-4657-B239-935E08B9F2A7}">
      <dgm:prSet/>
      <dgm:spPr/>
      <dgm:t>
        <a:bodyPr/>
        <a:lstStyle/>
        <a:p>
          <a:r>
            <a:rPr lang="en-US" dirty="0" err="1"/>
            <a:t>Correción</a:t>
          </a:r>
          <a:r>
            <a:rPr lang="en-US" dirty="0"/>
            <a:t> de </a:t>
          </a:r>
          <a:r>
            <a:rPr lang="en-US" dirty="0" err="1"/>
            <a:t>errores</a:t>
          </a:r>
          <a:r>
            <a:rPr lang="en-US" dirty="0"/>
            <a:t>.</a:t>
          </a:r>
        </a:p>
      </dgm:t>
    </dgm:pt>
    <dgm:pt modelId="{28668F2A-73C4-44C3-B00A-897DD3D1927D}" type="parTrans" cxnId="{4540F674-DFD0-4D6F-920A-ECA81CBC605F}">
      <dgm:prSet/>
      <dgm:spPr/>
      <dgm:t>
        <a:bodyPr/>
        <a:lstStyle/>
        <a:p>
          <a:endParaRPr lang="en-US"/>
        </a:p>
      </dgm:t>
    </dgm:pt>
    <dgm:pt modelId="{7A6FC332-651F-46C5-B11E-1E77CBB1B5B9}" type="sibTrans" cxnId="{4540F674-DFD0-4D6F-920A-ECA81CBC605F}">
      <dgm:prSet/>
      <dgm:spPr/>
      <dgm:t>
        <a:bodyPr/>
        <a:lstStyle/>
        <a:p>
          <a:endParaRPr lang="en-US"/>
        </a:p>
      </dgm:t>
    </dgm:pt>
    <dgm:pt modelId="{FDEA288D-BF49-428E-BA44-602D75FE40EE}">
      <dgm:prSet/>
      <dgm:spPr/>
      <dgm:t>
        <a:bodyPr/>
        <a:lstStyle/>
        <a:p>
          <a:r>
            <a:rPr lang="es-CL" b="0" i="0" baseline="0" dirty="0"/>
            <a:t>Documentación final y entrega de proyecto.</a:t>
          </a:r>
          <a:endParaRPr lang="en-US" dirty="0"/>
        </a:p>
      </dgm:t>
    </dgm:pt>
    <dgm:pt modelId="{5F504E7E-F1CA-4930-B002-3A89AE63DE1C}" type="parTrans" cxnId="{2D4D0C8B-7D6B-4395-9A5F-0DD260F2D90F}">
      <dgm:prSet/>
      <dgm:spPr/>
      <dgm:t>
        <a:bodyPr/>
        <a:lstStyle/>
        <a:p>
          <a:endParaRPr lang="es-CL"/>
        </a:p>
      </dgm:t>
    </dgm:pt>
    <dgm:pt modelId="{2ED986B8-7CB0-4CA0-BE26-11B87D46EACD}" type="sibTrans" cxnId="{2D4D0C8B-7D6B-4395-9A5F-0DD260F2D90F}">
      <dgm:prSet/>
      <dgm:spPr/>
      <dgm:t>
        <a:bodyPr/>
        <a:lstStyle/>
        <a:p>
          <a:endParaRPr lang="es-CL"/>
        </a:p>
      </dgm:t>
    </dgm:pt>
    <dgm:pt modelId="{318C4BEE-D486-4510-9350-9BE6D31DF951}" type="pres">
      <dgm:prSet presAssocID="{4DF31286-CAD5-4A8F-B1F8-4643DD6BF606}" presName="outerComposite" presStyleCnt="0">
        <dgm:presLayoutVars>
          <dgm:chMax val="5"/>
          <dgm:dir/>
          <dgm:resizeHandles val="exact"/>
        </dgm:presLayoutVars>
      </dgm:prSet>
      <dgm:spPr/>
    </dgm:pt>
    <dgm:pt modelId="{FC7B7AA7-DBF3-4BEF-8FA0-12F55801CD88}" type="pres">
      <dgm:prSet presAssocID="{4DF31286-CAD5-4A8F-B1F8-4643DD6BF606}" presName="dummyMaxCanvas" presStyleCnt="0">
        <dgm:presLayoutVars/>
      </dgm:prSet>
      <dgm:spPr/>
    </dgm:pt>
    <dgm:pt modelId="{39216F41-8B73-402E-927C-2D53CC49DD2C}" type="pres">
      <dgm:prSet presAssocID="{4DF31286-CAD5-4A8F-B1F8-4643DD6BF606}" presName="ThreeNodes_1" presStyleLbl="node1" presStyleIdx="0" presStyleCnt="3">
        <dgm:presLayoutVars>
          <dgm:bulletEnabled val="1"/>
        </dgm:presLayoutVars>
      </dgm:prSet>
      <dgm:spPr/>
    </dgm:pt>
    <dgm:pt modelId="{CBFF1C96-B67B-4C15-AAC1-96E66C3A8647}" type="pres">
      <dgm:prSet presAssocID="{4DF31286-CAD5-4A8F-B1F8-4643DD6BF606}" presName="ThreeNodes_2" presStyleLbl="node1" presStyleIdx="1" presStyleCnt="3">
        <dgm:presLayoutVars>
          <dgm:bulletEnabled val="1"/>
        </dgm:presLayoutVars>
      </dgm:prSet>
      <dgm:spPr/>
    </dgm:pt>
    <dgm:pt modelId="{8DFED14D-942C-4603-9FBC-FF5EE4560A8A}" type="pres">
      <dgm:prSet presAssocID="{4DF31286-CAD5-4A8F-B1F8-4643DD6BF606}" presName="ThreeNodes_3" presStyleLbl="node1" presStyleIdx="2" presStyleCnt="3">
        <dgm:presLayoutVars>
          <dgm:bulletEnabled val="1"/>
        </dgm:presLayoutVars>
      </dgm:prSet>
      <dgm:spPr/>
    </dgm:pt>
    <dgm:pt modelId="{EC8E2B2A-399D-4B6E-8C58-A1F26EBABDBC}" type="pres">
      <dgm:prSet presAssocID="{4DF31286-CAD5-4A8F-B1F8-4643DD6BF606}" presName="ThreeConn_1-2" presStyleLbl="fgAccFollowNode1" presStyleIdx="0" presStyleCnt="2">
        <dgm:presLayoutVars>
          <dgm:bulletEnabled val="1"/>
        </dgm:presLayoutVars>
      </dgm:prSet>
      <dgm:spPr/>
    </dgm:pt>
    <dgm:pt modelId="{4217F9D2-D0C4-4960-8DD6-31E3DEF49173}" type="pres">
      <dgm:prSet presAssocID="{4DF31286-CAD5-4A8F-B1F8-4643DD6BF606}" presName="ThreeConn_2-3" presStyleLbl="fgAccFollowNode1" presStyleIdx="1" presStyleCnt="2">
        <dgm:presLayoutVars>
          <dgm:bulletEnabled val="1"/>
        </dgm:presLayoutVars>
      </dgm:prSet>
      <dgm:spPr/>
    </dgm:pt>
    <dgm:pt modelId="{C66A07C2-071A-43DA-885A-FAB3F3F27244}" type="pres">
      <dgm:prSet presAssocID="{4DF31286-CAD5-4A8F-B1F8-4643DD6BF606}" presName="ThreeNodes_1_text" presStyleLbl="node1" presStyleIdx="2" presStyleCnt="3">
        <dgm:presLayoutVars>
          <dgm:bulletEnabled val="1"/>
        </dgm:presLayoutVars>
      </dgm:prSet>
      <dgm:spPr/>
    </dgm:pt>
    <dgm:pt modelId="{20FA8B8E-877E-40E7-93DD-DA5409C4E9B8}" type="pres">
      <dgm:prSet presAssocID="{4DF31286-CAD5-4A8F-B1F8-4643DD6BF606}" presName="ThreeNodes_2_text" presStyleLbl="node1" presStyleIdx="2" presStyleCnt="3">
        <dgm:presLayoutVars>
          <dgm:bulletEnabled val="1"/>
        </dgm:presLayoutVars>
      </dgm:prSet>
      <dgm:spPr/>
    </dgm:pt>
    <dgm:pt modelId="{1AC08374-25CA-47C9-89C3-83ED88C7A2C8}" type="pres">
      <dgm:prSet presAssocID="{4DF31286-CAD5-4A8F-B1F8-4643DD6BF6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3A5112-DAB4-4735-8AAC-E6FCBB7A33E3}" srcId="{4DF31286-CAD5-4A8F-B1F8-4643DD6BF606}" destId="{AD29A4D8-8049-410D-836F-53BDD9C9C5E3}" srcOrd="0" destOrd="0" parTransId="{C8B298B9-4DF0-454E-BD54-87F9F4CE11FF}" sibTransId="{916CC341-6A17-4B09-AEC7-19B054194D9B}"/>
    <dgm:cxn modelId="{E8518722-3AF4-4A83-AF08-B59429B52A0E}" type="presOf" srcId="{FDEA288D-BF49-428E-BA44-602D75FE40EE}" destId="{1AC08374-25CA-47C9-89C3-83ED88C7A2C8}" srcOrd="1" destOrd="0" presId="urn:microsoft.com/office/officeart/2005/8/layout/vProcess5"/>
    <dgm:cxn modelId="{BE048360-A2B1-4821-A9A3-EE499B3B2C0E}" type="presOf" srcId="{916CC341-6A17-4B09-AEC7-19B054194D9B}" destId="{EC8E2B2A-399D-4B6E-8C58-A1F26EBABDBC}" srcOrd="0" destOrd="0" presId="urn:microsoft.com/office/officeart/2005/8/layout/vProcess5"/>
    <dgm:cxn modelId="{D84B6674-C486-4678-807E-752FA2125DD5}" type="presOf" srcId="{24F002E0-FF7C-4657-B239-935E08B9F2A7}" destId="{20FA8B8E-877E-40E7-93DD-DA5409C4E9B8}" srcOrd="1" destOrd="0" presId="urn:microsoft.com/office/officeart/2005/8/layout/vProcess5"/>
    <dgm:cxn modelId="{4540F674-DFD0-4D6F-920A-ECA81CBC605F}" srcId="{4DF31286-CAD5-4A8F-B1F8-4643DD6BF606}" destId="{24F002E0-FF7C-4657-B239-935E08B9F2A7}" srcOrd="1" destOrd="0" parTransId="{28668F2A-73C4-44C3-B00A-897DD3D1927D}" sibTransId="{7A6FC332-651F-46C5-B11E-1E77CBB1B5B9}"/>
    <dgm:cxn modelId="{1C436A55-DE1E-47E7-B6C1-5CC47C36F7E7}" type="presOf" srcId="{AD29A4D8-8049-410D-836F-53BDD9C9C5E3}" destId="{C66A07C2-071A-43DA-885A-FAB3F3F27244}" srcOrd="1" destOrd="0" presId="urn:microsoft.com/office/officeart/2005/8/layout/vProcess5"/>
    <dgm:cxn modelId="{08B4D47C-9043-4BF1-B7D7-A8AB0C4D68B9}" type="presOf" srcId="{24F002E0-FF7C-4657-B239-935E08B9F2A7}" destId="{CBFF1C96-B67B-4C15-AAC1-96E66C3A8647}" srcOrd="0" destOrd="0" presId="urn:microsoft.com/office/officeart/2005/8/layout/vProcess5"/>
    <dgm:cxn modelId="{B647A585-FF2D-44C7-8857-6766DDE2F602}" type="presOf" srcId="{AD29A4D8-8049-410D-836F-53BDD9C9C5E3}" destId="{39216F41-8B73-402E-927C-2D53CC49DD2C}" srcOrd="0" destOrd="0" presId="urn:microsoft.com/office/officeart/2005/8/layout/vProcess5"/>
    <dgm:cxn modelId="{1ECD5E86-01FB-4ACD-B44E-D4ED88BA9C5A}" type="presOf" srcId="{FDEA288D-BF49-428E-BA44-602D75FE40EE}" destId="{8DFED14D-942C-4603-9FBC-FF5EE4560A8A}" srcOrd="0" destOrd="0" presId="urn:microsoft.com/office/officeart/2005/8/layout/vProcess5"/>
    <dgm:cxn modelId="{2D4D0C8B-7D6B-4395-9A5F-0DD260F2D90F}" srcId="{4DF31286-CAD5-4A8F-B1F8-4643DD6BF606}" destId="{FDEA288D-BF49-428E-BA44-602D75FE40EE}" srcOrd="2" destOrd="0" parTransId="{5F504E7E-F1CA-4930-B002-3A89AE63DE1C}" sibTransId="{2ED986B8-7CB0-4CA0-BE26-11B87D46EACD}"/>
    <dgm:cxn modelId="{E9512EAF-9BFF-45E8-A2BD-4A78194FE4B4}" type="presOf" srcId="{7A6FC332-651F-46C5-B11E-1E77CBB1B5B9}" destId="{4217F9D2-D0C4-4960-8DD6-31E3DEF49173}" srcOrd="0" destOrd="0" presId="urn:microsoft.com/office/officeart/2005/8/layout/vProcess5"/>
    <dgm:cxn modelId="{47F102B6-E36C-46AC-9CB2-681D1F7AACAD}" type="presOf" srcId="{4DF31286-CAD5-4A8F-B1F8-4643DD6BF606}" destId="{318C4BEE-D486-4510-9350-9BE6D31DF951}" srcOrd="0" destOrd="0" presId="urn:microsoft.com/office/officeart/2005/8/layout/vProcess5"/>
    <dgm:cxn modelId="{ACD3EB66-D29D-4925-987E-88E024AE5B2C}" type="presParOf" srcId="{318C4BEE-D486-4510-9350-9BE6D31DF951}" destId="{FC7B7AA7-DBF3-4BEF-8FA0-12F55801CD88}" srcOrd="0" destOrd="0" presId="urn:microsoft.com/office/officeart/2005/8/layout/vProcess5"/>
    <dgm:cxn modelId="{77D52A2F-4CDD-4868-BF08-05CAAE23A0E7}" type="presParOf" srcId="{318C4BEE-D486-4510-9350-9BE6D31DF951}" destId="{39216F41-8B73-402E-927C-2D53CC49DD2C}" srcOrd="1" destOrd="0" presId="urn:microsoft.com/office/officeart/2005/8/layout/vProcess5"/>
    <dgm:cxn modelId="{C2E2E190-5CB3-47EC-A1E9-2C49DB020DFC}" type="presParOf" srcId="{318C4BEE-D486-4510-9350-9BE6D31DF951}" destId="{CBFF1C96-B67B-4C15-AAC1-96E66C3A8647}" srcOrd="2" destOrd="0" presId="urn:microsoft.com/office/officeart/2005/8/layout/vProcess5"/>
    <dgm:cxn modelId="{DE80E873-0611-4568-8A8C-0DCFD8C3EA7E}" type="presParOf" srcId="{318C4BEE-D486-4510-9350-9BE6D31DF951}" destId="{8DFED14D-942C-4603-9FBC-FF5EE4560A8A}" srcOrd="3" destOrd="0" presId="urn:microsoft.com/office/officeart/2005/8/layout/vProcess5"/>
    <dgm:cxn modelId="{6BBB4F9F-D0E8-4EF1-B214-B3D891935AB2}" type="presParOf" srcId="{318C4BEE-D486-4510-9350-9BE6D31DF951}" destId="{EC8E2B2A-399D-4B6E-8C58-A1F26EBABDBC}" srcOrd="4" destOrd="0" presId="urn:microsoft.com/office/officeart/2005/8/layout/vProcess5"/>
    <dgm:cxn modelId="{0E044AEC-8515-4EC9-9468-7AF9C9F662EA}" type="presParOf" srcId="{318C4BEE-D486-4510-9350-9BE6D31DF951}" destId="{4217F9D2-D0C4-4960-8DD6-31E3DEF49173}" srcOrd="5" destOrd="0" presId="urn:microsoft.com/office/officeart/2005/8/layout/vProcess5"/>
    <dgm:cxn modelId="{BA219FDA-BCE4-4B7A-9DAE-83811A2755AC}" type="presParOf" srcId="{318C4BEE-D486-4510-9350-9BE6D31DF951}" destId="{C66A07C2-071A-43DA-885A-FAB3F3F27244}" srcOrd="6" destOrd="0" presId="urn:microsoft.com/office/officeart/2005/8/layout/vProcess5"/>
    <dgm:cxn modelId="{423A9A08-0B42-4597-AA8C-0574C5F9D65A}" type="presParOf" srcId="{318C4BEE-D486-4510-9350-9BE6D31DF951}" destId="{20FA8B8E-877E-40E7-93DD-DA5409C4E9B8}" srcOrd="7" destOrd="0" presId="urn:microsoft.com/office/officeart/2005/8/layout/vProcess5"/>
    <dgm:cxn modelId="{32EBAF29-D198-4277-9DF9-3DB94A705B05}" type="presParOf" srcId="{318C4BEE-D486-4510-9350-9BE6D31DF951}" destId="{1AC08374-25CA-47C9-89C3-83ED88C7A2C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207B1-43C2-4BF9-ABB8-2E998407097E}">
      <dsp:nvSpPr>
        <dsp:cNvPr id="0" name=""/>
        <dsp:cNvSpPr/>
      </dsp:nvSpPr>
      <dsp:spPr>
        <a:xfrm>
          <a:off x="0" y="2146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C964F-70EA-4683-BAF9-62405C088EC9}">
      <dsp:nvSpPr>
        <dsp:cNvPr id="0" name=""/>
        <dsp:cNvSpPr/>
      </dsp:nvSpPr>
      <dsp:spPr>
        <a:xfrm>
          <a:off x="329036" y="246884"/>
          <a:ext cx="598248" cy="598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B7500-B601-44AC-85B9-B13F58938B17}">
      <dsp:nvSpPr>
        <dsp:cNvPr id="0" name=""/>
        <dsp:cNvSpPr/>
      </dsp:nvSpPr>
      <dsp:spPr>
        <a:xfrm>
          <a:off x="1256321" y="2146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Automatizar el proceso de comunicación con los trabajadores.</a:t>
          </a:r>
          <a:endParaRPr lang="en-US" sz="2000" kern="1200"/>
        </a:p>
      </dsp:txBody>
      <dsp:txXfrm>
        <a:off x="1256321" y="2146"/>
        <a:ext cx="4485212" cy="1087724"/>
      </dsp:txXfrm>
    </dsp:sp>
    <dsp:sp modelId="{9F6BCC57-8CB7-4147-9480-6FCF8DEF6590}">
      <dsp:nvSpPr>
        <dsp:cNvPr id="0" name=""/>
        <dsp:cNvSpPr/>
      </dsp:nvSpPr>
      <dsp:spPr>
        <a:xfrm>
          <a:off x="0" y="1361801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751D1-3E39-4421-9C8B-2622DC4DEF69}">
      <dsp:nvSpPr>
        <dsp:cNvPr id="0" name=""/>
        <dsp:cNvSpPr/>
      </dsp:nvSpPr>
      <dsp:spPr>
        <a:xfrm>
          <a:off x="329036" y="1606539"/>
          <a:ext cx="598248" cy="598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CAA05-C2D5-49D5-9095-D9F7D44AEEB7}">
      <dsp:nvSpPr>
        <dsp:cNvPr id="0" name=""/>
        <dsp:cNvSpPr/>
      </dsp:nvSpPr>
      <dsp:spPr>
        <a:xfrm>
          <a:off x="1256321" y="1361801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Gestionar y controlar la identificación de cada trabajador.</a:t>
          </a:r>
          <a:endParaRPr lang="en-US" sz="2000" kern="1200"/>
        </a:p>
      </dsp:txBody>
      <dsp:txXfrm>
        <a:off x="1256321" y="1361801"/>
        <a:ext cx="4485212" cy="1087724"/>
      </dsp:txXfrm>
    </dsp:sp>
    <dsp:sp modelId="{CD9B1E05-E564-46C6-BF35-124E942CC6E6}">
      <dsp:nvSpPr>
        <dsp:cNvPr id="0" name=""/>
        <dsp:cNvSpPr/>
      </dsp:nvSpPr>
      <dsp:spPr>
        <a:xfrm>
          <a:off x="0" y="2721457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3C07E-6F73-49A2-898E-493F517A9F2B}">
      <dsp:nvSpPr>
        <dsp:cNvPr id="0" name=""/>
        <dsp:cNvSpPr/>
      </dsp:nvSpPr>
      <dsp:spPr>
        <a:xfrm>
          <a:off x="329036" y="2966195"/>
          <a:ext cx="598248" cy="598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466E5-10EF-49E2-8163-17E1425A618E}">
      <dsp:nvSpPr>
        <dsp:cNvPr id="0" name=""/>
        <dsp:cNvSpPr/>
      </dsp:nvSpPr>
      <dsp:spPr>
        <a:xfrm>
          <a:off x="1256321" y="2721457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Asignar transporte y alojamiento a cada trabajador.</a:t>
          </a:r>
          <a:endParaRPr lang="en-US" sz="2000" kern="1200"/>
        </a:p>
      </dsp:txBody>
      <dsp:txXfrm>
        <a:off x="1256321" y="2721457"/>
        <a:ext cx="4485212" cy="1087724"/>
      </dsp:txXfrm>
    </dsp:sp>
    <dsp:sp modelId="{BAAC7814-3090-48A8-945B-04D00B2EDE24}">
      <dsp:nvSpPr>
        <dsp:cNvPr id="0" name=""/>
        <dsp:cNvSpPr/>
      </dsp:nvSpPr>
      <dsp:spPr>
        <a:xfrm>
          <a:off x="0" y="4081112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01A16-A980-421B-A610-811EAB70004C}">
      <dsp:nvSpPr>
        <dsp:cNvPr id="0" name=""/>
        <dsp:cNvSpPr/>
      </dsp:nvSpPr>
      <dsp:spPr>
        <a:xfrm>
          <a:off x="329036" y="4325850"/>
          <a:ext cx="598248" cy="598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AD616-3F2D-4FDE-9873-BA9FEEE5B6A7}">
      <dsp:nvSpPr>
        <dsp:cNvPr id="0" name=""/>
        <dsp:cNvSpPr/>
      </dsp:nvSpPr>
      <dsp:spPr>
        <a:xfrm>
          <a:off x="1256321" y="4081112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/>
            <a:t>Seguimiento y toma de decisiones basado en la disponibilidad de cada trabajador. </a:t>
          </a:r>
          <a:endParaRPr lang="en-US" sz="2000" kern="1200"/>
        </a:p>
      </dsp:txBody>
      <dsp:txXfrm>
        <a:off x="1256321" y="4081112"/>
        <a:ext cx="4485212" cy="1087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DD43D-C166-4ADE-9568-EBA60C12AB53}">
      <dsp:nvSpPr>
        <dsp:cNvPr id="0" name=""/>
        <dsp:cNvSpPr/>
      </dsp:nvSpPr>
      <dsp:spPr>
        <a:xfrm>
          <a:off x="525915" y="579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Gestión de candidatos</a:t>
          </a:r>
          <a:endParaRPr lang="en-US" sz="2200" kern="1200"/>
        </a:p>
      </dsp:txBody>
      <dsp:txXfrm>
        <a:off x="525915" y="579"/>
        <a:ext cx="1983019" cy="1189811"/>
      </dsp:txXfrm>
    </dsp:sp>
    <dsp:sp modelId="{2B9DA511-7073-4D75-A1C6-97D342354DB3}">
      <dsp:nvSpPr>
        <dsp:cNvPr id="0" name=""/>
        <dsp:cNvSpPr/>
      </dsp:nvSpPr>
      <dsp:spPr>
        <a:xfrm>
          <a:off x="2707237" y="579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Automatización de la comunicación</a:t>
          </a:r>
          <a:endParaRPr lang="en-US" sz="2200" kern="1200"/>
        </a:p>
      </dsp:txBody>
      <dsp:txXfrm>
        <a:off x="2707237" y="579"/>
        <a:ext cx="1983019" cy="1189811"/>
      </dsp:txXfrm>
    </dsp:sp>
    <dsp:sp modelId="{95601BA8-F5E9-4D27-8BBE-F32C47BC6AAE}">
      <dsp:nvSpPr>
        <dsp:cNvPr id="0" name=""/>
        <dsp:cNvSpPr/>
      </dsp:nvSpPr>
      <dsp:spPr>
        <a:xfrm>
          <a:off x="4888559" y="579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Gestión de transporte</a:t>
          </a:r>
          <a:endParaRPr lang="en-US" sz="2200" kern="1200" dirty="0"/>
        </a:p>
      </dsp:txBody>
      <dsp:txXfrm>
        <a:off x="4888559" y="579"/>
        <a:ext cx="1983019" cy="1189811"/>
      </dsp:txXfrm>
    </dsp:sp>
    <dsp:sp modelId="{5F6ED36B-8866-46B5-8700-12D3E4AC56B2}">
      <dsp:nvSpPr>
        <dsp:cNvPr id="0" name=""/>
        <dsp:cNvSpPr/>
      </dsp:nvSpPr>
      <dsp:spPr>
        <a:xfrm>
          <a:off x="525915" y="1388693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Gestión</a:t>
          </a:r>
          <a:r>
            <a:rPr lang="en-US" sz="2200" kern="1200" dirty="0"/>
            <a:t> de </a:t>
          </a:r>
          <a:r>
            <a:rPr lang="en-US" sz="2200" kern="1200" dirty="0" err="1"/>
            <a:t>Alojamiento</a:t>
          </a:r>
          <a:endParaRPr lang="en-US" sz="2200" kern="1200" dirty="0"/>
        </a:p>
      </dsp:txBody>
      <dsp:txXfrm>
        <a:off x="525915" y="1388693"/>
        <a:ext cx="1983019" cy="1189811"/>
      </dsp:txXfrm>
    </dsp:sp>
    <dsp:sp modelId="{B5A07FD8-781D-4C06-B05E-6E50D9889EA2}">
      <dsp:nvSpPr>
        <dsp:cNvPr id="0" name=""/>
        <dsp:cNvSpPr/>
      </dsp:nvSpPr>
      <dsp:spPr>
        <a:xfrm>
          <a:off x="2707237" y="1388693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Autenticación de Identidad</a:t>
          </a:r>
          <a:endParaRPr lang="en-US" sz="2200" kern="1200" dirty="0"/>
        </a:p>
      </dsp:txBody>
      <dsp:txXfrm>
        <a:off x="2707237" y="1388693"/>
        <a:ext cx="1983019" cy="1189811"/>
      </dsp:txXfrm>
    </dsp:sp>
    <dsp:sp modelId="{2A795167-4E0C-4407-A311-CEEC78782F84}">
      <dsp:nvSpPr>
        <dsp:cNvPr id="0" name=""/>
        <dsp:cNvSpPr/>
      </dsp:nvSpPr>
      <dsp:spPr>
        <a:xfrm>
          <a:off x="4888559" y="1388693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Autenticación</a:t>
          </a:r>
          <a:r>
            <a:rPr lang="en-US" sz="2200" kern="1200" dirty="0"/>
            <a:t> con IA</a:t>
          </a:r>
        </a:p>
      </dsp:txBody>
      <dsp:txXfrm>
        <a:off x="4888559" y="1388693"/>
        <a:ext cx="1983019" cy="1189811"/>
      </dsp:txXfrm>
    </dsp:sp>
    <dsp:sp modelId="{1ECE9620-1202-45FA-826D-E7C73565B548}">
      <dsp:nvSpPr>
        <dsp:cNvPr id="0" name=""/>
        <dsp:cNvSpPr/>
      </dsp:nvSpPr>
      <dsp:spPr>
        <a:xfrm>
          <a:off x="525915" y="2776806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Registro asistencia</a:t>
          </a:r>
          <a:endParaRPr lang="en-US" sz="2200" kern="1200" dirty="0"/>
        </a:p>
      </dsp:txBody>
      <dsp:txXfrm>
        <a:off x="525915" y="2776806"/>
        <a:ext cx="1983019" cy="1189811"/>
      </dsp:txXfrm>
    </dsp:sp>
    <dsp:sp modelId="{C9C73D35-88CE-4CA8-9AA3-58BE2732F854}">
      <dsp:nvSpPr>
        <dsp:cNvPr id="0" name=""/>
        <dsp:cNvSpPr/>
      </dsp:nvSpPr>
      <dsp:spPr>
        <a:xfrm>
          <a:off x="2707237" y="2776806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Priorización de trabajadores</a:t>
          </a:r>
          <a:endParaRPr lang="en-US" sz="2200" kern="1200"/>
        </a:p>
      </dsp:txBody>
      <dsp:txXfrm>
        <a:off x="2707237" y="2776806"/>
        <a:ext cx="1983019" cy="1189811"/>
      </dsp:txXfrm>
    </dsp:sp>
    <dsp:sp modelId="{73328534-CA75-4FC3-A616-D5992716EC4F}">
      <dsp:nvSpPr>
        <dsp:cNvPr id="0" name=""/>
        <dsp:cNvSpPr/>
      </dsp:nvSpPr>
      <dsp:spPr>
        <a:xfrm>
          <a:off x="4888559" y="2776806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/>
            <a:t>Informes</a:t>
          </a:r>
          <a:endParaRPr lang="en-US" sz="2200" kern="1200"/>
        </a:p>
      </dsp:txBody>
      <dsp:txXfrm>
        <a:off x="4888559" y="2776806"/>
        <a:ext cx="1983019" cy="1189811"/>
      </dsp:txXfrm>
    </dsp:sp>
    <dsp:sp modelId="{BBBE78C4-C3AC-4793-9DDA-666A04DB9927}">
      <dsp:nvSpPr>
        <dsp:cNvPr id="0" name=""/>
        <dsp:cNvSpPr/>
      </dsp:nvSpPr>
      <dsp:spPr>
        <a:xfrm>
          <a:off x="525915" y="4164920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Editar y eliminar registros</a:t>
          </a:r>
          <a:endParaRPr lang="en-US" sz="2200" kern="1200" dirty="0"/>
        </a:p>
      </dsp:txBody>
      <dsp:txXfrm>
        <a:off x="525915" y="4164920"/>
        <a:ext cx="1983019" cy="1189811"/>
      </dsp:txXfrm>
    </dsp:sp>
    <dsp:sp modelId="{A3DBE853-981F-4147-8C4E-0C57D5950257}">
      <dsp:nvSpPr>
        <dsp:cNvPr id="0" name=""/>
        <dsp:cNvSpPr/>
      </dsp:nvSpPr>
      <dsp:spPr>
        <a:xfrm>
          <a:off x="2707237" y="4164920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Filtrado de trabajadores</a:t>
          </a:r>
          <a:endParaRPr lang="en-US" sz="2200" kern="1200" dirty="0"/>
        </a:p>
      </dsp:txBody>
      <dsp:txXfrm>
        <a:off x="2707237" y="4164920"/>
        <a:ext cx="1983019" cy="1189811"/>
      </dsp:txXfrm>
    </dsp:sp>
    <dsp:sp modelId="{9D1DD815-7048-45DC-838B-AD45F49F5D30}">
      <dsp:nvSpPr>
        <dsp:cNvPr id="0" name=""/>
        <dsp:cNvSpPr/>
      </dsp:nvSpPr>
      <dsp:spPr>
        <a:xfrm>
          <a:off x="4857525" y="4155687"/>
          <a:ext cx="1983019" cy="11898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/>
            <a:t>Ciclos de trabajo</a:t>
          </a:r>
          <a:endParaRPr lang="en-US" sz="2200" kern="1200" dirty="0"/>
        </a:p>
      </dsp:txBody>
      <dsp:txXfrm>
        <a:off x="4857525" y="4155687"/>
        <a:ext cx="1983019" cy="1189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9E33C-808B-48F0-AA85-B9EBAFBB5772}">
      <dsp:nvSpPr>
        <dsp:cNvPr id="0" name=""/>
        <dsp:cNvSpPr/>
      </dsp:nvSpPr>
      <dsp:spPr>
        <a:xfrm>
          <a:off x="0" y="0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 dirty="0"/>
            <a:t>Escalabilidad</a:t>
          </a:r>
          <a:endParaRPr lang="en-US" sz="1700" kern="1200" dirty="0"/>
        </a:p>
      </dsp:txBody>
      <dsp:txXfrm>
        <a:off x="0" y="0"/>
        <a:ext cx="1571339" cy="942803"/>
      </dsp:txXfrm>
    </dsp:sp>
    <dsp:sp modelId="{A682FD72-F30E-45E6-8179-FA6BEC7D9281}">
      <dsp:nvSpPr>
        <dsp:cNvPr id="0" name=""/>
        <dsp:cNvSpPr/>
      </dsp:nvSpPr>
      <dsp:spPr>
        <a:xfrm>
          <a:off x="2327989" y="11495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 dirty="0"/>
            <a:t>Disponibilidad</a:t>
          </a:r>
          <a:endParaRPr lang="en-US" sz="1700" kern="1200" dirty="0"/>
        </a:p>
      </dsp:txBody>
      <dsp:txXfrm>
        <a:off x="2327989" y="11495"/>
        <a:ext cx="1571339" cy="942803"/>
      </dsp:txXfrm>
    </dsp:sp>
    <dsp:sp modelId="{E2C48C60-6DC4-45EA-9C65-56198BB66EF0}">
      <dsp:nvSpPr>
        <dsp:cNvPr id="0" name=""/>
        <dsp:cNvSpPr/>
      </dsp:nvSpPr>
      <dsp:spPr>
        <a:xfrm>
          <a:off x="0" y="1095301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Seguridad</a:t>
          </a:r>
          <a:endParaRPr lang="en-US" sz="1700" kern="1200"/>
        </a:p>
      </dsp:txBody>
      <dsp:txXfrm>
        <a:off x="0" y="1095301"/>
        <a:ext cx="1571339" cy="942803"/>
      </dsp:txXfrm>
    </dsp:sp>
    <dsp:sp modelId="{8FFC5804-B8BA-4AAE-A272-C55C5E38F405}">
      <dsp:nvSpPr>
        <dsp:cNvPr id="0" name=""/>
        <dsp:cNvSpPr/>
      </dsp:nvSpPr>
      <dsp:spPr>
        <a:xfrm>
          <a:off x="2327989" y="1095301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Usabilidad</a:t>
          </a:r>
          <a:endParaRPr lang="en-US" sz="1700" kern="1200"/>
        </a:p>
      </dsp:txBody>
      <dsp:txXfrm>
        <a:off x="2327989" y="1095301"/>
        <a:ext cx="1571339" cy="942803"/>
      </dsp:txXfrm>
    </dsp:sp>
    <dsp:sp modelId="{8D3E3B36-A23C-470D-821C-8E15D0D3846E}">
      <dsp:nvSpPr>
        <dsp:cNvPr id="0" name=""/>
        <dsp:cNvSpPr/>
      </dsp:nvSpPr>
      <dsp:spPr>
        <a:xfrm>
          <a:off x="0" y="2174789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Mantenimiento</a:t>
          </a:r>
          <a:endParaRPr lang="en-US" sz="1700" kern="1200"/>
        </a:p>
      </dsp:txBody>
      <dsp:txXfrm>
        <a:off x="0" y="2174789"/>
        <a:ext cx="1571339" cy="942803"/>
      </dsp:txXfrm>
    </dsp:sp>
    <dsp:sp modelId="{F56EE666-7391-494E-AA55-6076E8689241}">
      <dsp:nvSpPr>
        <dsp:cNvPr id="0" name=""/>
        <dsp:cNvSpPr/>
      </dsp:nvSpPr>
      <dsp:spPr>
        <a:xfrm>
          <a:off x="2309699" y="2211370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Compatibilidad</a:t>
          </a:r>
          <a:endParaRPr lang="en-US" sz="1700" kern="1200"/>
        </a:p>
      </dsp:txBody>
      <dsp:txXfrm>
        <a:off x="2309699" y="2211370"/>
        <a:ext cx="1571339" cy="942803"/>
      </dsp:txXfrm>
    </dsp:sp>
    <dsp:sp modelId="{138A1606-FF78-469D-B9D7-EBAA709D8BB9}">
      <dsp:nvSpPr>
        <dsp:cNvPr id="0" name=""/>
        <dsp:cNvSpPr/>
      </dsp:nvSpPr>
      <dsp:spPr>
        <a:xfrm>
          <a:off x="0" y="3302162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Integración</a:t>
          </a:r>
          <a:endParaRPr lang="en-US" sz="1700" kern="1200"/>
        </a:p>
      </dsp:txBody>
      <dsp:txXfrm>
        <a:off x="0" y="3302162"/>
        <a:ext cx="1571339" cy="942803"/>
      </dsp:txXfrm>
    </dsp:sp>
    <dsp:sp modelId="{F74AFA0D-B1BF-495F-A869-7B5B7E45DA61}">
      <dsp:nvSpPr>
        <dsp:cNvPr id="0" name=""/>
        <dsp:cNvSpPr/>
      </dsp:nvSpPr>
      <dsp:spPr>
        <a:xfrm>
          <a:off x="2337134" y="3304513"/>
          <a:ext cx="1571339" cy="942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kern="1200"/>
            <a:t>Rendimiento</a:t>
          </a:r>
          <a:endParaRPr lang="en-US" sz="1700" kern="1200"/>
        </a:p>
      </dsp:txBody>
      <dsp:txXfrm>
        <a:off x="2337134" y="3304513"/>
        <a:ext cx="1571339" cy="9428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85D8D-4A3D-4F60-961F-54A836C81B3F}">
      <dsp:nvSpPr>
        <dsp:cNvPr id="0" name=""/>
        <dsp:cNvSpPr/>
      </dsp:nvSpPr>
      <dsp:spPr>
        <a:xfrm>
          <a:off x="0" y="0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 dirty="0"/>
            <a:t>Configuración inicial de los entornos de desarrollo.</a:t>
          </a:r>
          <a:endParaRPr lang="en-US" sz="2300" kern="1200" dirty="0"/>
        </a:p>
      </dsp:txBody>
      <dsp:txXfrm>
        <a:off x="31059" y="31059"/>
        <a:ext cx="4002254" cy="998322"/>
      </dsp:txXfrm>
    </dsp:sp>
    <dsp:sp modelId="{FA970A04-5F0F-45BC-85CD-A191EDCA80F0}">
      <dsp:nvSpPr>
        <dsp:cNvPr id="0" name=""/>
        <dsp:cNvSpPr/>
      </dsp:nvSpPr>
      <dsp:spPr>
        <a:xfrm>
          <a:off x="438528" y="1253247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36716"/>
                <a:satOff val="-5484"/>
                <a:lumOff val="-2091"/>
                <a:alphaOff val="0"/>
                <a:tint val="98000"/>
                <a:lumMod val="100000"/>
              </a:schemeClr>
            </a:gs>
            <a:gs pos="100000">
              <a:schemeClr val="accent2">
                <a:hueOff val="-1036716"/>
                <a:satOff val="-5484"/>
                <a:lumOff val="-209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 dirty="0"/>
            <a:t>Desarrollo del microservicio de Gestión de Trabajadores.</a:t>
          </a:r>
          <a:endParaRPr lang="en-US" sz="2300" kern="1200" dirty="0"/>
        </a:p>
      </dsp:txBody>
      <dsp:txXfrm>
        <a:off x="469587" y="1284306"/>
        <a:ext cx="4046226" cy="998322"/>
      </dsp:txXfrm>
    </dsp:sp>
    <dsp:sp modelId="{F456DCA6-6B98-410D-9C0A-1679C5593342}">
      <dsp:nvSpPr>
        <dsp:cNvPr id="0" name=""/>
        <dsp:cNvSpPr/>
      </dsp:nvSpPr>
      <dsp:spPr>
        <a:xfrm>
          <a:off x="870511" y="2506494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073432"/>
                <a:satOff val="-10969"/>
                <a:lumOff val="-4183"/>
                <a:alphaOff val="0"/>
                <a:tint val="98000"/>
                <a:lumMod val="100000"/>
              </a:schemeClr>
            </a:gs>
            <a:gs pos="100000">
              <a:schemeClr val="accent2">
                <a:hueOff val="-2073432"/>
                <a:satOff val="-10969"/>
                <a:lumOff val="-418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/>
            <a:t>Diseño de la base de datos.</a:t>
          </a:r>
          <a:endParaRPr lang="en-US" sz="2300" kern="1200"/>
        </a:p>
      </dsp:txBody>
      <dsp:txXfrm>
        <a:off x="901570" y="2537553"/>
        <a:ext cx="4052772" cy="998322"/>
      </dsp:txXfrm>
    </dsp:sp>
    <dsp:sp modelId="{D40EE9C3-BF7F-4C85-BD2D-E5A561E84CC9}">
      <dsp:nvSpPr>
        <dsp:cNvPr id="0" name=""/>
        <dsp:cNvSpPr/>
      </dsp:nvSpPr>
      <dsp:spPr>
        <a:xfrm>
          <a:off x="1309039" y="3759741"/>
          <a:ext cx="5236159" cy="10604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b="0" i="0" kern="1200" baseline="0"/>
            <a:t>Implementación del servicio de autenticación (Azure AD B2C). </a:t>
          </a:r>
          <a:endParaRPr lang="en-US" sz="2300" kern="1200"/>
        </a:p>
      </dsp:txBody>
      <dsp:txXfrm>
        <a:off x="1340098" y="3790800"/>
        <a:ext cx="4046226" cy="998322"/>
      </dsp:txXfrm>
    </dsp:sp>
    <dsp:sp modelId="{739C5584-55D9-40EB-AAA8-34B648C6B705}">
      <dsp:nvSpPr>
        <dsp:cNvPr id="0" name=""/>
        <dsp:cNvSpPr/>
      </dsp:nvSpPr>
      <dsp:spPr>
        <a:xfrm>
          <a:off x="4546873" y="812200"/>
          <a:ext cx="689286" cy="689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701962" y="812200"/>
        <a:ext cx="379108" cy="518688"/>
      </dsp:txXfrm>
    </dsp:sp>
    <dsp:sp modelId="{49D72831-247F-46CB-979F-F5C36AD78F5E}">
      <dsp:nvSpPr>
        <dsp:cNvPr id="0" name=""/>
        <dsp:cNvSpPr/>
      </dsp:nvSpPr>
      <dsp:spPr>
        <a:xfrm>
          <a:off x="4985401" y="2065447"/>
          <a:ext cx="689286" cy="689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35681"/>
            <a:satOff val="-9566"/>
            <a:lumOff val="-96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935681"/>
              <a:satOff val="-9566"/>
              <a:lumOff val="-9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100" kern="1200"/>
        </a:p>
      </dsp:txBody>
      <dsp:txXfrm>
        <a:off x="5140490" y="2065447"/>
        <a:ext cx="379108" cy="518688"/>
      </dsp:txXfrm>
    </dsp:sp>
    <dsp:sp modelId="{151877D6-0C41-48E2-9013-E6CB1B29D89A}">
      <dsp:nvSpPr>
        <dsp:cNvPr id="0" name=""/>
        <dsp:cNvSpPr/>
      </dsp:nvSpPr>
      <dsp:spPr>
        <a:xfrm>
          <a:off x="5417384" y="3318695"/>
          <a:ext cx="689286" cy="68928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572473" y="3318695"/>
        <a:ext cx="379108" cy="51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3572F-6570-4453-8C4C-3DDB2C155E2D}">
      <dsp:nvSpPr>
        <dsp:cNvPr id="0" name=""/>
        <dsp:cNvSpPr/>
      </dsp:nvSpPr>
      <dsp:spPr>
        <a:xfrm>
          <a:off x="0" y="0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b="0" i="0" kern="1200" baseline="0" dirty="0"/>
            <a:t>Desarrollo del microservicio de Gestión de Faenas.</a:t>
          </a:r>
          <a:endParaRPr lang="en-US" sz="2700" kern="1200" dirty="0"/>
        </a:p>
      </dsp:txBody>
      <dsp:txXfrm>
        <a:off x="42353" y="42353"/>
        <a:ext cx="4003014" cy="1361348"/>
      </dsp:txXfrm>
    </dsp:sp>
    <dsp:sp modelId="{7C06DCD9-713A-46BC-BD0C-651FFB6E9ED9}">
      <dsp:nvSpPr>
        <dsp:cNvPr id="0" name=""/>
        <dsp:cNvSpPr/>
      </dsp:nvSpPr>
      <dsp:spPr>
        <a:xfrm>
          <a:off x="490889" y="1687063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b="0" i="0" kern="1200" baseline="0" dirty="0"/>
            <a:t>Integración del servicio de reconocimiento facial.</a:t>
          </a:r>
          <a:endParaRPr lang="en-US" sz="2700" kern="1200" dirty="0"/>
        </a:p>
      </dsp:txBody>
      <dsp:txXfrm>
        <a:off x="533242" y="1729416"/>
        <a:ext cx="4047887" cy="1361348"/>
      </dsp:txXfrm>
    </dsp:sp>
    <dsp:sp modelId="{9A638C97-8A62-447B-862D-92C818D175ED}">
      <dsp:nvSpPr>
        <dsp:cNvPr id="0" name=""/>
        <dsp:cNvSpPr/>
      </dsp:nvSpPr>
      <dsp:spPr>
        <a:xfrm>
          <a:off x="981779" y="3374127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700" b="0" i="0" kern="1200" baseline="0" dirty="0"/>
            <a:t>Desarrollo del módulo de registro de asistencia.</a:t>
          </a:r>
          <a:endParaRPr lang="en-US" sz="2700" kern="1200" dirty="0"/>
        </a:p>
      </dsp:txBody>
      <dsp:txXfrm>
        <a:off x="1024132" y="3416480"/>
        <a:ext cx="4047887" cy="1361348"/>
      </dsp:txXfrm>
    </dsp:sp>
    <dsp:sp modelId="{23C89DAF-C3CF-4CA3-91A1-402578AAD201}">
      <dsp:nvSpPr>
        <dsp:cNvPr id="0" name=""/>
        <dsp:cNvSpPr/>
      </dsp:nvSpPr>
      <dsp:spPr>
        <a:xfrm>
          <a:off x="4623483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4968" y="1096591"/>
        <a:ext cx="516965" cy="707301"/>
      </dsp:txXfrm>
    </dsp:sp>
    <dsp:sp modelId="{70271BE3-C4A4-4BC7-8D30-EFDA207F95A3}">
      <dsp:nvSpPr>
        <dsp:cNvPr id="0" name=""/>
        <dsp:cNvSpPr/>
      </dsp:nvSpPr>
      <dsp:spPr>
        <a:xfrm>
          <a:off x="5114373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5858" y="2774014"/>
        <a:ext cx="516965" cy="7073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83CA8-AF52-4C0E-B684-D3C56FA6FCF7}">
      <dsp:nvSpPr>
        <dsp:cNvPr id="0" name=""/>
        <dsp:cNvSpPr/>
      </dsp:nvSpPr>
      <dsp:spPr>
        <a:xfrm>
          <a:off x="0" y="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Desarrollo del microservicio de Gestión de Transporte.</a:t>
          </a:r>
          <a:endParaRPr lang="en-US" sz="3200" kern="1200" dirty="0"/>
        </a:p>
      </dsp:txBody>
      <dsp:txXfrm>
        <a:off x="63530" y="63530"/>
        <a:ext cx="3321504" cy="2042021"/>
      </dsp:txXfrm>
    </dsp:sp>
    <dsp:sp modelId="{9D3DDC30-C3BD-49BE-A983-06A5610B1BBC}">
      <dsp:nvSpPr>
        <dsp:cNvPr id="0" name=""/>
        <dsp:cNvSpPr/>
      </dsp:nvSpPr>
      <dsp:spPr>
        <a:xfrm>
          <a:off x="981779" y="265110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Desarrollo del módulo de Notificaciones.</a:t>
          </a:r>
          <a:endParaRPr lang="en-US" sz="3200" kern="1200" dirty="0"/>
        </a:p>
      </dsp:txBody>
      <dsp:txXfrm>
        <a:off x="1045309" y="2714630"/>
        <a:ext cx="3044676" cy="2042021"/>
      </dsp:txXfrm>
    </dsp:sp>
    <dsp:sp modelId="{D8800A6C-AD39-4216-A8F4-36921A0F6042}">
      <dsp:nvSpPr>
        <dsp:cNvPr id="0" name=""/>
        <dsp:cNvSpPr/>
      </dsp:nvSpPr>
      <dsp:spPr>
        <a:xfrm>
          <a:off x="4190088" y="1723425"/>
          <a:ext cx="1409903" cy="1409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07316" y="1723425"/>
        <a:ext cx="775447" cy="10609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54476-0A2F-4339-B76B-7C5390E80908}">
      <dsp:nvSpPr>
        <dsp:cNvPr id="0" name=""/>
        <dsp:cNvSpPr/>
      </dsp:nvSpPr>
      <dsp:spPr>
        <a:xfrm>
          <a:off x="0" y="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Desarrollo del microservicio de Gestión de Alojamiento.</a:t>
          </a:r>
          <a:endParaRPr lang="en-US" sz="3200" kern="1200" dirty="0"/>
        </a:p>
      </dsp:txBody>
      <dsp:txXfrm>
        <a:off x="63530" y="63530"/>
        <a:ext cx="3321504" cy="2042021"/>
      </dsp:txXfrm>
    </dsp:sp>
    <dsp:sp modelId="{73928807-B33D-47BF-A606-D54A873B26C8}">
      <dsp:nvSpPr>
        <dsp:cNvPr id="0" name=""/>
        <dsp:cNvSpPr/>
      </dsp:nvSpPr>
      <dsp:spPr>
        <a:xfrm>
          <a:off x="981779" y="2651100"/>
          <a:ext cx="5563419" cy="21690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Optimización</a:t>
          </a:r>
          <a:r>
            <a:rPr lang="en-US" sz="3200" kern="1200" dirty="0"/>
            <a:t> de la base de </a:t>
          </a:r>
          <a:r>
            <a:rPr lang="en-US" sz="3200" kern="1200" dirty="0" err="1"/>
            <a:t>datos</a:t>
          </a:r>
          <a:r>
            <a:rPr lang="en-US" sz="3200" kern="1200" dirty="0"/>
            <a:t>.</a:t>
          </a:r>
        </a:p>
      </dsp:txBody>
      <dsp:txXfrm>
        <a:off x="1045309" y="2714630"/>
        <a:ext cx="3044676" cy="2042021"/>
      </dsp:txXfrm>
    </dsp:sp>
    <dsp:sp modelId="{8DA3577E-4F7A-4620-8419-31A94761DC63}">
      <dsp:nvSpPr>
        <dsp:cNvPr id="0" name=""/>
        <dsp:cNvSpPr/>
      </dsp:nvSpPr>
      <dsp:spPr>
        <a:xfrm>
          <a:off x="4153515" y="1705139"/>
          <a:ext cx="1409903" cy="1409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0743" y="1705139"/>
        <a:ext cx="775447" cy="1060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6F41-8B73-402E-927C-2D53CC49DD2C}">
      <dsp:nvSpPr>
        <dsp:cNvPr id="0" name=""/>
        <dsp:cNvSpPr/>
      </dsp:nvSpPr>
      <dsp:spPr>
        <a:xfrm>
          <a:off x="0" y="0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900" b="0" i="0" kern="1200" baseline="0" dirty="0" err="1"/>
            <a:t>Testing</a:t>
          </a:r>
          <a:r>
            <a:rPr lang="es-CL" sz="2900" b="0" i="0" kern="1200" baseline="0" dirty="0"/>
            <a:t> de integración de todos los componentes.</a:t>
          </a:r>
          <a:endParaRPr lang="en-US" sz="2900" kern="1200" dirty="0"/>
        </a:p>
      </dsp:txBody>
      <dsp:txXfrm>
        <a:off x="42353" y="42353"/>
        <a:ext cx="4003014" cy="1361348"/>
      </dsp:txXfrm>
    </dsp:sp>
    <dsp:sp modelId="{CBFF1C96-B67B-4C15-AAC1-96E66C3A8647}">
      <dsp:nvSpPr>
        <dsp:cNvPr id="0" name=""/>
        <dsp:cNvSpPr/>
      </dsp:nvSpPr>
      <dsp:spPr>
        <a:xfrm>
          <a:off x="490889" y="1687063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Optimización</a:t>
          </a:r>
          <a:r>
            <a:rPr lang="en-US" sz="2900" kern="1200" dirty="0"/>
            <a:t> de </a:t>
          </a:r>
          <a:r>
            <a:rPr lang="en-US" sz="2900" kern="1200" dirty="0" err="1"/>
            <a:t>rendimiento</a:t>
          </a:r>
          <a:r>
            <a:rPr lang="en-US" sz="2900" kern="1200" dirty="0"/>
            <a:t> y </a:t>
          </a:r>
          <a:r>
            <a:rPr lang="en-US" sz="2900" kern="1200" dirty="0" err="1"/>
            <a:t>seguridad</a:t>
          </a:r>
          <a:r>
            <a:rPr lang="en-US" sz="2900" kern="1200" dirty="0"/>
            <a:t>.</a:t>
          </a:r>
        </a:p>
      </dsp:txBody>
      <dsp:txXfrm>
        <a:off x="533242" y="1729416"/>
        <a:ext cx="4047887" cy="1361348"/>
      </dsp:txXfrm>
    </dsp:sp>
    <dsp:sp modelId="{8DFED14D-942C-4603-9FBC-FF5EE4560A8A}">
      <dsp:nvSpPr>
        <dsp:cNvPr id="0" name=""/>
        <dsp:cNvSpPr/>
      </dsp:nvSpPr>
      <dsp:spPr>
        <a:xfrm>
          <a:off x="981779" y="3374127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900" b="0" i="0" kern="1200" baseline="0" dirty="0"/>
            <a:t>Despliegue en entorno de producción</a:t>
          </a:r>
          <a:endParaRPr lang="en-US" sz="2900" kern="1200" dirty="0"/>
        </a:p>
      </dsp:txBody>
      <dsp:txXfrm>
        <a:off x="1024132" y="3416480"/>
        <a:ext cx="4047887" cy="1361348"/>
      </dsp:txXfrm>
    </dsp:sp>
    <dsp:sp modelId="{EC8E2B2A-399D-4B6E-8C58-A1F26EBABDBC}">
      <dsp:nvSpPr>
        <dsp:cNvPr id="0" name=""/>
        <dsp:cNvSpPr/>
      </dsp:nvSpPr>
      <dsp:spPr>
        <a:xfrm>
          <a:off x="4623483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4968" y="1096591"/>
        <a:ext cx="516965" cy="707301"/>
      </dsp:txXfrm>
    </dsp:sp>
    <dsp:sp modelId="{4217F9D2-D0C4-4960-8DD6-31E3DEF49173}">
      <dsp:nvSpPr>
        <dsp:cNvPr id="0" name=""/>
        <dsp:cNvSpPr/>
      </dsp:nvSpPr>
      <dsp:spPr>
        <a:xfrm>
          <a:off x="5114373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5858" y="2774014"/>
        <a:ext cx="516965" cy="7073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6F41-8B73-402E-927C-2D53CC49DD2C}">
      <dsp:nvSpPr>
        <dsp:cNvPr id="0" name=""/>
        <dsp:cNvSpPr/>
      </dsp:nvSpPr>
      <dsp:spPr>
        <a:xfrm>
          <a:off x="0" y="0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Pruebas finales con usuarios.</a:t>
          </a:r>
          <a:endParaRPr lang="en-US" sz="3200" kern="1200" dirty="0"/>
        </a:p>
      </dsp:txBody>
      <dsp:txXfrm>
        <a:off x="42353" y="42353"/>
        <a:ext cx="4003014" cy="1361348"/>
      </dsp:txXfrm>
    </dsp:sp>
    <dsp:sp modelId="{CBFF1C96-B67B-4C15-AAC1-96E66C3A8647}">
      <dsp:nvSpPr>
        <dsp:cNvPr id="0" name=""/>
        <dsp:cNvSpPr/>
      </dsp:nvSpPr>
      <dsp:spPr>
        <a:xfrm>
          <a:off x="490889" y="1687063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Correción</a:t>
          </a:r>
          <a:r>
            <a:rPr lang="en-US" sz="3200" kern="1200" dirty="0"/>
            <a:t> de </a:t>
          </a:r>
          <a:r>
            <a:rPr lang="en-US" sz="3200" kern="1200" dirty="0" err="1"/>
            <a:t>errores</a:t>
          </a:r>
          <a:r>
            <a:rPr lang="en-US" sz="3200" kern="1200" dirty="0"/>
            <a:t>.</a:t>
          </a:r>
        </a:p>
      </dsp:txBody>
      <dsp:txXfrm>
        <a:off x="533242" y="1729416"/>
        <a:ext cx="4047887" cy="1361348"/>
      </dsp:txXfrm>
    </dsp:sp>
    <dsp:sp modelId="{8DFED14D-942C-4603-9FBC-FF5EE4560A8A}">
      <dsp:nvSpPr>
        <dsp:cNvPr id="0" name=""/>
        <dsp:cNvSpPr/>
      </dsp:nvSpPr>
      <dsp:spPr>
        <a:xfrm>
          <a:off x="981779" y="3374127"/>
          <a:ext cx="5563419" cy="1446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110148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8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200" b="0" i="0" kern="1200" baseline="0" dirty="0"/>
            <a:t>Documentación final y entrega de proyecto.</a:t>
          </a:r>
          <a:endParaRPr lang="en-US" sz="3200" kern="1200" dirty="0"/>
        </a:p>
      </dsp:txBody>
      <dsp:txXfrm>
        <a:off x="1024132" y="3416480"/>
        <a:ext cx="4047887" cy="1361348"/>
      </dsp:txXfrm>
    </dsp:sp>
    <dsp:sp modelId="{EC8E2B2A-399D-4B6E-8C58-A1F26EBABDBC}">
      <dsp:nvSpPr>
        <dsp:cNvPr id="0" name=""/>
        <dsp:cNvSpPr/>
      </dsp:nvSpPr>
      <dsp:spPr>
        <a:xfrm>
          <a:off x="4623483" y="1096591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34968" y="1096591"/>
        <a:ext cx="516965" cy="707301"/>
      </dsp:txXfrm>
    </dsp:sp>
    <dsp:sp modelId="{4217F9D2-D0C4-4960-8DD6-31E3DEF49173}">
      <dsp:nvSpPr>
        <dsp:cNvPr id="0" name=""/>
        <dsp:cNvSpPr/>
      </dsp:nvSpPr>
      <dsp:spPr>
        <a:xfrm>
          <a:off x="5114373" y="2774014"/>
          <a:ext cx="939935" cy="939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1361"/>
            <a:satOff val="-19132"/>
            <a:lumOff val="-192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3871361"/>
              <a:satOff val="-19132"/>
              <a:lumOff val="-19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5858" y="2774014"/>
        <a:ext cx="516965" cy="707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5F271-502A-B5DE-56A8-577EC5E4D0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i="0" dirty="0">
                <a:effectLst/>
              </a:rPr>
              <a:t>Proyecto de título</a:t>
            </a:r>
            <a:br>
              <a:rPr lang="es-CL" b="1" i="0" dirty="0">
                <a:effectLst/>
              </a:rPr>
            </a:br>
            <a:r>
              <a:rPr lang="es-CL" b="1" i="0" dirty="0">
                <a:effectLst/>
              </a:rPr>
              <a:t>Gestión Integral de faenas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1556F5-A200-D61A-8581-217379327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705772"/>
            <a:ext cx="7197726" cy="1405467"/>
          </a:xfrm>
        </p:spPr>
        <p:txBody>
          <a:bodyPr/>
          <a:lstStyle/>
          <a:p>
            <a:r>
              <a:rPr lang="es-CL" dirty="0"/>
              <a:t>Leonel Aranda</a:t>
            </a:r>
          </a:p>
          <a:p>
            <a:r>
              <a:rPr lang="es-CL" dirty="0"/>
              <a:t>Cristian vernal</a:t>
            </a:r>
          </a:p>
          <a:p>
            <a:r>
              <a:rPr lang="es-CL" dirty="0"/>
              <a:t>David zurita</a:t>
            </a:r>
          </a:p>
        </p:txBody>
      </p:sp>
    </p:spTree>
    <p:extLst>
      <p:ext uri="{BB962C8B-B14F-4D97-AF65-F5344CB8AC3E}">
        <p14:creationId xmlns:p14="http://schemas.microsoft.com/office/powerpoint/2010/main" val="2934304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5BCF51B6-EE91-731C-88E4-489F82B057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5580" y="274320"/>
            <a:ext cx="6720840" cy="10869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CL" sz="3500" b="1" dirty="0"/>
              <a:t>Evidencias por sprint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55B5692-1FCA-F25E-719F-DEE97E75DF72}"/>
              </a:ext>
            </a:extLst>
          </p:cNvPr>
          <p:cNvSpPr/>
          <p:nvPr/>
        </p:nvSpPr>
        <p:spPr>
          <a:xfrm>
            <a:off x="2259250" y="1625921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planning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A61FFF0-EE5C-9056-F6A5-AEE4E038DF4A}"/>
              </a:ext>
            </a:extLst>
          </p:cNvPr>
          <p:cNvSpPr/>
          <p:nvPr/>
        </p:nvSpPr>
        <p:spPr>
          <a:xfrm>
            <a:off x="2259249" y="3101672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Burndown Chart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E22A0D4-5F3C-5A36-4378-855A2C5869DD}"/>
              </a:ext>
            </a:extLst>
          </p:cNvPr>
          <p:cNvSpPr/>
          <p:nvPr/>
        </p:nvSpPr>
        <p:spPr>
          <a:xfrm>
            <a:off x="7614423" y="1629648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Review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2639997D-6706-4D95-1A8D-DC765AEB5561}"/>
              </a:ext>
            </a:extLst>
          </p:cNvPr>
          <p:cNvSpPr/>
          <p:nvPr/>
        </p:nvSpPr>
        <p:spPr>
          <a:xfrm>
            <a:off x="7614424" y="3101672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Retrospective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192DB18-F7FB-07F0-4D7F-7B8750584A6C}"/>
              </a:ext>
            </a:extLst>
          </p:cNvPr>
          <p:cNvSpPr/>
          <p:nvPr/>
        </p:nvSpPr>
        <p:spPr>
          <a:xfrm>
            <a:off x="2259249" y="486263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Meetings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C65516F-865E-1A66-EA91-08EA504A8561}"/>
              </a:ext>
            </a:extLst>
          </p:cNvPr>
          <p:cNvSpPr/>
          <p:nvPr/>
        </p:nvSpPr>
        <p:spPr>
          <a:xfrm>
            <a:off x="7614426" y="486263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152214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A93B25-DCD6-8E48-BC32-E655F633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Épicas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7" name="CuadroTexto 2">
            <a:extLst>
              <a:ext uri="{FF2B5EF4-FFF2-40B4-BE49-F238E27FC236}">
                <a16:creationId xmlns:a16="http://schemas.microsoft.com/office/drawing/2014/main" id="{728F8393-1B6A-72CA-8293-C853E1290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712123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525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AE5DF-6027-0C4F-1839-10E52B7C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752" y="246888"/>
            <a:ext cx="3968495" cy="739987"/>
          </a:xfrm>
        </p:spPr>
        <p:txBody>
          <a:bodyPr/>
          <a:lstStyle/>
          <a:p>
            <a:r>
              <a:rPr lang="en-US" b="1" dirty="0"/>
              <a:t>Product</a:t>
            </a:r>
            <a:r>
              <a:rPr lang="es-CL" b="1" dirty="0"/>
              <a:t> backlog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D2B27E1-2BE4-3D3D-9D89-39073169AD29}"/>
              </a:ext>
            </a:extLst>
          </p:cNvPr>
          <p:cNvSpPr txBox="1">
            <a:spLocks/>
          </p:cNvSpPr>
          <p:nvPr/>
        </p:nvSpPr>
        <p:spPr>
          <a:xfrm>
            <a:off x="285728" y="3059006"/>
            <a:ext cx="3968495" cy="7399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b="1" dirty="0"/>
              <a:t>Requisitos funcionales</a:t>
            </a:r>
          </a:p>
        </p:txBody>
      </p:sp>
      <p:graphicFrame>
        <p:nvGraphicFramePr>
          <p:cNvPr id="8" name="CuadroTexto 4">
            <a:extLst>
              <a:ext uri="{FF2B5EF4-FFF2-40B4-BE49-F238E27FC236}">
                <a16:creationId xmlns:a16="http://schemas.microsoft.com/office/drawing/2014/main" id="{FDCAA71E-BF77-BCB8-B295-F80A4B082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180146"/>
              </p:ext>
            </p:extLst>
          </p:nvPr>
        </p:nvGraphicFramePr>
        <p:xfrm>
          <a:off x="4111752" y="1121337"/>
          <a:ext cx="7397495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638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C1F2D-3C67-BC94-DF58-724B64BF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92" y="251121"/>
            <a:ext cx="4166616" cy="571162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Product backlog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1D90917-F80A-7412-34F5-851B57B515E4}"/>
              </a:ext>
            </a:extLst>
          </p:cNvPr>
          <p:cNvSpPr txBox="1">
            <a:spLocks/>
          </p:cNvSpPr>
          <p:nvPr/>
        </p:nvSpPr>
        <p:spPr>
          <a:xfrm>
            <a:off x="1207010" y="3059006"/>
            <a:ext cx="4166616" cy="7399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b="1" dirty="0"/>
              <a:t>Requisitos no funcionales</a:t>
            </a:r>
          </a:p>
        </p:txBody>
      </p:sp>
      <p:graphicFrame>
        <p:nvGraphicFramePr>
          <p:cNvPr id="8" name="CuadroTexto 5">
            <a:extLst>
              <a:ext uri="{FF2B5EF4-FFF2-40B4-BE49-F238E27FC236}">
                <a16:creationId xmlns:a16="http://schemas.microsoft.com/office/drawing/2014/main" id="{E8ED3DB7-1790-51F1-71F7-2F15D8D7F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447417"/>
              </p:ext>
            </p:extLst>
          </p:nvPr>
        </p:nvGraphicFramePr>
        <p:xfrm>
          <a:off x="6545859" y="1492301"/>
          <a:ext cx="4279392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084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2A7430-5E4E-049E-BA34-86063663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8241" y="3068659"/>
            <a:ext cx="3190229" cy="7188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Carta Gantt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9D8AB5-98D0-204F-CEC7-25A67A9C1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0" y="344174"/>
            <a:ext cx="8373644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8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1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5 – 6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Núcleo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Gestión</a:t>
            </a:r>
            <a:r>
              <a:rPr lang="en-US" sz="2800" dirty="0">
                <a:solidFill>
                  <a:srgbClr val="FFFFFF"/>
                </a:solidFill>
              </a:rPr>
              <a:t> y </a:t>
            </a:r>
            <a:r>
              <a:rPr lang="en-US" sz="2800" dirty="0" err="1">
                <a:solidFill>
                  <a:srgbClr val="FFFFFF"/>
                </a:solidFill>
              </a:rPr>
              <a:t>Autenticación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49009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0640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2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7 – 8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Operaciones de Faenas y Registro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330357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160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3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9 – 10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Logística y Comunicación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58758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8503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724911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4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11 – 12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Alojamiento y Optimización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429671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55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5" y="643466"/>
            <a:ext cx="2718816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5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13 – 14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Integración y Despliegue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356100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178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888E0-3DCD-18D8-84FF-0527432F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57200"/>
            <a:ext cx="10131425" cy="922867"/>
          </a:xfrm>
        </p:spPr>
        <p:txBody>
          <a:bodyPr/>
          <a:lstStyle/>
          <a:p>
            <a:r>
              <a:rPr lang="es-CL" b="1" dirty="0"/>
              <a:t>Tabla de contenido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2FF349-5071-4D95-62EA-84C162BF7373}"/>
              </a:ext>
            </a:extLst>
          </p:cNvPr>
          <p:cNvSpPr txBox="1"/>
          <p:nvPr/>
        </p:nvSpPr>
        <p:spPr>
          <a:xfrm>
            <a:off x="685801" y="1809835"/>
            <a:ext cx="30266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Contexto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Problema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Solución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Arquitectura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Metodología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Roles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Evidencias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6D25091-2F4C-8514-2146-2C1FE304739D}"/>
              </a:ext>
            </a:extLst>
          </p:cNvPr>
          <p:cNvSpPr txBox="1"/>
          <p:nvPr/>
        </p:nvSpPr>
        <p:spPr>
          <a:xfrm>
            <a:off x="4687825" y="1809835"/>
            <a:ext cx="30266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Product Backlog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Carta Gantt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Sprint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CL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CL" sz="2400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700844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bg1"/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7B146F-2232-D6AC-23A2-CDECADA4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5" y="643466"/>
            <a:ext cx="2718816" cy="49953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</a:rPr>
              <a:t>Sprint 6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Semana  15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s-ES" sz="2800" dirty="0">
                <a:solidFill>
                  <a:srgbClr val="FFFFFF"/>
                </a:solidFill>
              </a:rPr>
              <a:t>Pruebas Finales y Entrega</a:t>
            </a: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13" name="CuadroTexto 10">
            <a:extLst>
              <a:ext uri="{FF2B5EF4-FFF2-40B4-BE49-F238E27FC236}">
                <a16:creationId xmlns:a16="http://schemas.microsoft.com/office/drawing/2014/main" id="{2A4D818F-3A49-3A4B-10B8-408DA448C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7167884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208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F45005-1000-6D1E-9AB4-E3D9599F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conclusiones</a:t>
            </a:r>
          </a:p>
        </p:txBody>
      </p:sp>
      <p:pic>
        <p:nvPicPr>
          <p:cNvPr id="2050" name="Picture 2" descr="Miradas que Hablan: Explorando la Seguridad en el Reconocimiento Facial -  Fundación Fepropaz">
            <a:extLst>
              <a:ext uri="{FF2B5EF4-FFF2-40B4-BE49-F238E27FC236}">
                <a16:creationId xmlns:a16="http://schemas.microsoft.com/office/drawing/2014/main" id="{B226BADD-1BA2-0429-C998-2FAD9A45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7834" y="645517"/>
            <a:ext cx="7476332" cy="373816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779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205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FC10AA-EA8C-1CD9-C628-DC640AD1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904" y="3035319"/>
            <a:ext cx="4789678" cy="782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CL" sz="4800" b="1" dirty="0"/>
              <a:t>contexto</a:t>
            </a:r>
          </a:p>
        </p:txBody>
      </p:sp>
      <p:pic>
        <p:nvPicPr>
          <p:cNvPr id="2050" name="Picture 2" descr="Sernageomin Informe del estado de faenas mineras en regiones afectadas por  aluviones - SERNAGEOMIN">
            <a:extLst>
              <a:ext uri="{FF2B5EF4-FFF2-40B4-BE49-F238E27FC236}">
                <a16:creationId xmlns:a16="http://schemas.microsoft.com/office/drawing/2014/main" id="{34DEA269-2B61-BA2A-1ACF-15082EB60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6606" y="663217"/>
            <a:ext cx="5471927" cy="552719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4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0C2107-B811-C0C1-9699-739A6D689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399" y="2949741"/>
            <a:ext cx="3352256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4800" b="1" dirty="0"/>
              <a:t>problema</a:t>
            </a:r>
          </a:p>
        </p:txBody>
      </p:sp>
      <p:pic>
        <p:nvPicPr>
          <p:cNvPr id="7" name="Imagen 6" descr="Imagen que contiene persona, interior, hombre, gente&#10;&#10;Descripción generada automáticamente">
            <a:extLst>
              <a:ext uri="{FF2B5EF4-FFF2-40B4-BE49-F238E27FC236}">
                <a16:creationId xmlns:a16="http://schemas.microsoft.com/office/drawing/2014/main" id="{85DE7169-2D0C-2684-029D-B1C33CB0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75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4104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A057EB-3E9C-5232-642A-FE01050F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36" y="3150416"/>
            <a:ext cx="4789678" cy="7372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CL" sz="4800" b="1"/>
              <a:t>solución</a:t>
            </a:r>
            <a:endParaRPr lang="es-CL" sz="4800" b="1" dirty="0"/>
          </a:p>
        </p:txBody>
      </p:sp>
      <p:pic>
        <p:nvPicPr>
          <p:cNvPr id="4100" name="Picture 4" descr="Reloj Control con Tecnología de Reconocimiento Facial – Mundo Sistemas">
            <a:extLst>
              <a:ext uri="{FF2B5EF4-FFF2-40B4-BE49-F238E27FC236}">
                <a16:creationId xmlns:a16="http://schemas.microsoft.com/office/drawing/2014/main" id="{B88DA484-280C-614B-239F-0657043AB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6606" y="1487055"/>
            <a:ext cx="5471927" cy="406399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2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3C8D4-57F8-C44B-0F9F-4FA56220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27" y="5301672"/>
            <a:ext cx="10131425" cy="1456267"/>
          </a:xfrm>
        </p:spPr>
        <p:txBody>
          <a:bodyPr/>
          <a:lstStyle/>
          <a:p>
            <a:pPr algn="ctr"/>
            <a:r>
              <a:rPr lang="es-CL" b="1" dirty="0"/>
              <a:t>arquitectura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B239AF-F566-DD75-88BB-8C08485F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340362"/>
            <a:ext cx="10202427" cy="48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909FBF7-2005-80DE-62BB-326721DE5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441" y="4492413"/>
            <a:ext cx="3387725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CL" sz="4000" b="1" dirty="0"/>
              <a:t>Metodología</a:t>
            </a:r>
            <a:r>
              <a:rPr lang="en-US" sz="4000" b="1" dirty="0"/>
              <a:t> 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D7D54CC9-517C-43AF-949A-923641F3D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834" y="645517"/>
            <a:ext cx="7476332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30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5217">
            <a:extLst>
              <a:ext uri="{FF2B5EF4-FFF2-40B4-BE49-F238E27FC236}">
                <a16:creationId xmlns:a16="http://schemas.microsoft.com/office/drawing/2014/main" id="{5199221F-6662-4B53-A219-D9116A81E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BD3251-484C-FAE0-FE52-0B9382EE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837" y="143550"/>
            <a:ext cx="2430632" cy="7434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/>
              <a:t>roles</a:t>
            </a:r>
          </a:p>
        </p:txBody>
      </p:sp>
      <p:pic>
        <p:nvPicPr>
          <p:cNvPr id="5122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F096B8C7-8DBE-D157-A9BC-89277E84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115" y="972943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10F9B311-EFD6-EA43-E9E4-578F179D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478" y="4133088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AAF24848-52F2-EAB4-AD3B-6F4BF2D6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5747" y="4133088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cono de usuario de hombre en traje de negocios | Vector Premium">
            <a:extLst>
              <a:ext uri="{FF2B5EF4-FFF2-40B4-BE49-F238E27FC236}">
                <a16:creationId xmlns:a16="http://schemas.microsoft.com/office/drawing/2014/main" id="{D0555A7E-B10B-C70D-3784-69AD18C1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15747" y="972943"/>
            <a:ext cx="2455164" cy="245516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B1504AD-AC3B-2169-88BB-259B89FCF184}"/>
              </a:ext>
            </a:extLst>
          </p:cNvPr>
          <p:cNvSpPr txBox="1"/>
          <p:nvPr/>
        </p:nvSpPr>
        <p:spPr>
          <a:xfrm>
            <a:off x="3374136" y="1877359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Owner </a:t>
            </a:r>
          </a:p>
          <a:p>
            <a:pPr algn="ctr"/>
            <a:r>
              <a:rPr lang="es-CL" dirty="0"/>
              <a:t>Carlos Valverde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FA73A04-33BB-D001-6C91-24B45C2BBFA9}"/>
              </a:ext>
            </a:extLst>
          </p:cNvPr>
          <p:cNvSpPr txBox="1"/>
          <p:nvPr/>
        </p:nvSpPr>
        <p:spPr>
          <a:xfrm>
            <a:off x="3610039" y="4899005"/>
            <a:ext cx="221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Scrum Master | </a:t>
            </a:r>
            <a:r>
              <a:rPr lang="en-US" dirty="0"/>
              <a:t>Development Team</a:t>
            </a:r>
          </a:p>
          <a:p>
            <a:pPr algn="ctr"/>
            <a:r>
              <a:rPr lang="es-CL" dirty="0"/>
              <a:t>Cristian Vernal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69EEEF-3D7E-086D-D470-4196F14325D7}"/>
              </a:ext>
            </a:extLst>
          </p:cNvPr>
          <p:cNvSpPr txBox="1"/>
          <p:nvPr/>
        </p:nvSpPr>
        <p:spPr>
          <a:xfrm>
            <a:off x="6378004" y="1877358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Development Team</a:t>
            </a:r>
          </a:p>
          <a:p>
            <a:pPr algn="ctr"/>
            <a:r>
              <a:rPr lang="es-CL" dirty="0"/>
              <a:t>Leonel Aranda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A3022B-7E73-36D5-D70F-500F5C381F6C}"/>
              </a:ext>
            </a:extLst>
          </p:cNvPr>
          <p:cNvSpPr txBox="1"/>
          <p:nvPr/>
        </p:nvSpPr>
        <p:spPr>
          <a:xfrm>
            <a:off x="6332284" y="4899005"/>
            <a:ext cx="221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Development Team</a:t>
            </a:r>
          </a:p>
          <a:p>
            <a:pPr algn="ctr"/>
            <a:r>
              <a:rPr lang="es-CL" dirty="0"/>
              <a:t>David Zurita</a:t>
            </a:r>
          </a:p>
        </p:txBody>
      </p:sp>
    </p:spTree>
    <p:extLst>
      <p:ext uri="{BB962C8B-B14F-4D97-AF65-F5344CB8AC3E}">
        <p14:creationId xmlns:p14="http://schemas.microsoft.com/office/powerpoint/2010/main" val="17626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849FC11D-3819-DB10-1340-91E4127BFA90}"/>
              </a:ext>
            </a:extLst>
          </p:cNvPr>
          <p:cNvSpPr/>
          <p:nvPr/>
        </p:nvSpPr>
        <p:spPr>
          <a:xfrm>
            <a:off x="539632" y="322647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Definición del Proyecto ATP</a:t>
            </a:r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776BD3-50C6-9630-7ED6-AA837CBA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312" y="3274372"/>
            <a:ext cx="2990087" cy="668176"/>
          </a:xfrm>
        </p:spPr>
        <p:txBody>
          <a:bodyPr/>
          <a:lstStyle/>
          <a:p>
            <a:pPr algn="ctr"/>
            <a:r>
              <a:rPr lang="es-CL" b="1" dirty="0"/>
              <a:t>evidencias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02CF837A-9502-36F0-CFEF-9C83DD9F9CAC}"/>
              </a:ext>
            </a:extLst>
          </p:cNvPr>
          <p:cNvSpPr/>
          <p:nvPr/>
        </p:nvSpPr>
        <p:spPr>
          <a:xfrm>
            <a:off x="539629" y="1624836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Minuta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Kick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Off</a:t>
            </a:r>
            <a:endParaRPr lang="es-CL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6621462-FB8F-6F69-2926-43C3CB3F2EF5}"/>
              </a:ext>
            </a:extLst>
          </p:cNvPr>
          <p:cNvSpPr/>
          <p:nvPr/>
        </p:nvSpPr>
        <p:spPr>
          <a:xfrm>
            <a:off x="4336329" y="2932824"/>
            <a:ext cx="2431142" cy="997529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Requerimientos</a:t>
            </a:r>
            <a:endParaRPr lang="es-CL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BA23239-9EC6-7EC3-51E9-C40E39B91D64}"/>
              </a:ext>
            </a:extLst>
          </p:cNvPr>
          <p:cNvSpPr/>
          <p:nvPr/>
        </p:nvSpPr>
        <p:spPr>
          <a:xfrm>
            <a:off x="4336328" y="5537201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Carta Gantt</a:t>
            </a:r>
            <a:endParaRPr lang="es-CL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F7684A6-863B-D449-A2EF-5DAE45FC81AE}"/>
              </a:ext>
            </a:extLst>
          </p:cNvPr>
          <p:cNvSpPr/>
          <p:nvPr/>
        </p:nvSpPr>
        <p:spPr>
          <a:xfrm>
            <a:off x="527620" y="553782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Arquitectura </a:t>
            </a:r>
            <a:endParaRPr lang="es-CL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D9DB417-3B2E-071A-AACC-6D3ED9E48E2A}"/>
              </a:ext>
            </a:extLst>
          </p:cNvPr>
          <p:cNvSpPr/>
          <p:nvPr/>
        </p:nvSpPr>
        <p:spPr>
          <a:xfrm>
            <a:off x="4449143" y="328448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Épicas e Historias de Usuarios.</a:t>
            </a:r>
            <a:endParaRPr lang="es-CL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83F11C2-2965-DD51-C879-7F9C3CEC05C5}"/>
              </a:ext>
            </a:extLst>
          </p:cNvPr>
          <p:cNvSpPr/>
          <p:nvPr/>
        </p:nvSpPr>
        <p:spPr>
          <a:xfrm>
            <a:off x="527621" y="2932825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Actores</a:t>
            </a:r>
            <a:endParaRPr lang="es-CL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1B5D39A-C231-86CE-1E2D-14F49E085F79}"/>
              </a:ext>
            </a:extLst>
          </p:cNvPr>
          <p:cNvSpPr/>
          <p:nvPr/>
        </p:nvSpPr>
        <p:spPr>
          <a:xfrm>
            <a:off x="539629" y="4235014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Visión del proyecto</a:t>
            </a:r>
            <a:endParaRPr lang="es-CL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48B6E5B-F473-474E-D813-70BE290D65CA}"/>
              </a:ext>
            </a:extLst>
          </p:cNvPr>
          <p:cNvSpPr/>
          <p:nvPr/>
        </p:nvSpPr>
        <p:spPr>
          <a:xfrm>
            <a:off x="4449144" y="1624836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 Backlog</a:t>
            </a:r>
            <a:endParaRPr lang="en-US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DE0AE75-9F3C-5298-64AA-70D1D5F480F9}"/>
              </a:ext>
            </a:extLst>
          </p:cNvPr>
          <p:cNvSpPr/>
          <p:nvPr/>
        </p:nvSpPr>
        <p:spPr>
          <a:xfrm>
            <a:off x="4336329" y="4235013"/>
            <a:ext cx="2318327" cy="997528"/>
          </a:xfrm>
          <a:prstGeom prst="ellips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Mockups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385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D3C025EB336C54D99738ABA69770699" ma:contentTypeVersion="13" ma:contentTypeDescription="Crear nuevo documento." ma:contentTypeScope="" ma:versionID="70090f480e9bfd9b6622b039184045fa">
  <xsd:schema xmlns:xsd="http://www.w3.org/2001/XMLSchema" xmlns:xs="http://www.w3.org/2001/XMLSchema" xmlns:p="http://schemas.microsoft.com/office/2006/metadata/properties" xmlns:ns3="47801498-949b-4454-8258-23c305d4a262" targetNamespace="http://schemas.microsoft.com/office/2006/metadata/properties" ma:root="true" ma:fieldsID="64121c347dfb86466853bfd46c1f1763" ns3:_="">
    <xsd:import namespace="47801498-949b-4454-8258-23c305d4a2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801498-949b-4454-8258-23c305d4a2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C9C8BC-E775-462C-B8EF-31E3AFCDF40E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7801498-949b-4454-8258-23c305d4a26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8E1EB6-11DD-4C76-9D1D-A96910C70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801498-949b-4454-8258-23c305d4a2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D27035-3B9B-4C54-A982-E0B665C550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344</TotalTime>
  <Words>390</Words>
  <Application>Microsoft Office PowerPoint</Application>
  <PresentationFormat>Panorámica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Celestial</vt:lpstr>
      <vt:lpstr>Proyecto de título Gestión Integral de faenas</vt:lpstr>
      <vt:lpstr>Tabla de contenido</vt:lpstr>
      <vt:lpstr>contexto</vt:lpstr>
      <vt:lpstr>problema</vt:lpstr>
      <vt:lpstr>solución</vt:lpstr>
      <vt:lpstr>arquitectura</vt:lpstr>
      <vt:lpstr>Metodología </vt:lpstr>
      <vt:lpstr>roles</vt:lpstr>
      <vt:lpstr>evidencias</vt:lpstr>
      <vt:lpstr>Evidencias por sprint</vt:lpstr>
      <vt:lpstr>Épicas</vt:lpstr>
      <vt:lpstr>Product backlog</vt:lpstr>
      <vt:lpstr>Product backlog</vt:lpstr>
      <vt:lpstr>Carta Gantt</vt:lpstr>
      <vt:lpstr>Sprint 1 Semana  5 – 6  Núcleo de Gestión y Autenticación </vt:lpstr>
      <vt:lpstr>Sprint 2 Semana  7 – 8  Operaciones de Faenas y Registro </vt:lpstr>
      <vt:lpstr>Sprint 3 Semana  9 – 10  Logística y Comunicación </vt:lpstr>
      <vt:lpstr>Sprint 4 Semana  11 – 12  Alojamiento y Optimización </vt:lpstr>
      <vt:lpstr>Sprint 5 Semana  13 – 14  Integración y Despliegue </vt:lpstr>
      <vt:lpstr>Sprint 6 Semana  15  Pruebas Finales y Entrega 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ANDRES VERNAL ACEVEDO</dc:creator>
  <cp:lastModifiedBy>CRISTIAN ANDRES VERNAL ACEVEDO</cp:lastModifiedBy>
  <cp:revision>13</cp:revision>
  <dcterms:created xsi:type="dcterms:W3CDTF">2024-08-31T20:35:05Z</dcterms:created>
  <dcterms:modified xsi:type="dcterms:W3CDTF">2024-09-03T00:18:38Z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0x0101006D3C025EB336C54D99738ABA69770699</vt:lpwstr>
  </property>
</Properties>
</file>